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84" d="100"/>
          <a:sy n="84" d="100"/>
        </p:scale>
        <p:origin x="141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조령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64995" y="10761"/>
            <a:ext cx="10199429" cy="68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892456" y="1504950"/>
            <a:ext cx="538574" cy="415290"/>
          </a:xfrm>
          <a:custGeom>
            <a:avLst/>
            <a:gdLst>
              <a:gd name="connsiteX0" fmla="*/ 5174 w 519524"/>
              <a:gd name="connsiteY0" fmla="*/ 407751 h 407751"/>
              <a:gd name="connsiteX1" fmla="*/ 12794 w 519524"/>
              <a:gd name="connsiteY1" fmla="*/ 384891 h 407751"/>
              <a:gd name="connsiteX2" fmla="*/ 88994 w 519524"/>
              <a:gd name="connsiteY2" fmla="*/ 358221 h 407751"/>
              <a:gd name="connsiteX3" fmla="*/ 100424 w 519524"/>
              <a:gd name="connsiteY3" fmla="*/ 354411 h 407751"/>
              <a:gd name="connsiteX4" fmla="*/ 130904 w 519524"/>
              <a:gd name="connsiteY4" fmla="*/ 346791 h 407751"/>
              <a:gd name="connsiteX5" fmla="*/ 153764 w 519524"/>
              <a:gd name="connsiteY5" fmla="*/ 339171 h 407751"/>
              <a:gd name="connsiteX6" fmla="*/ 218534 w 519524"/>
              <a:gd name="connsiteY6" fmla="*/ 331551 h 407751"/>
              <a:gd name="connsiteX7" fmla="*/ 218534 w 519524"/>
              <a:gd name="connsiteY7" fmla="*/ 293451 h 407751"/>
              <a:gd name="connsiteX8" fmla="*/ 229964 w 519524"/>
              <a:gd name="connsiteY8" fmla="*/ 282021 h 407751"/>
              <a:gd name="connsiteX9" fmla="*/ 241394 w 519524"/>
              <a:gd name="connsiteY9" fmla="*/ 278211 h 407751"/>
              <a:gd name="connsiteX10" fmla="*/ 249014 w 519524"/>
              <a:gd name="connsiteY10" fmla="*/ 266781 h 407751"/>
              <a:gd name="connsiteX11" fmla="*/ 260444 w 519524"/>
              <a:gd name="connsiteY11" fmla="*/ 262971 h 407751"/>
              <a:gd name="connsiteX12" fmla="*/ 271874 w 519524"/>
              <a:gd name="connsiteY12" fmla="*/ 255351 h 407751"/>
              <a:gd name="connsiteX13" fmla="*/ 290924 w 519524"/>
              <a:gd name="connsiteY13" fmla="*/ 251541 h 407751"/>
              <a:gd name="connsiteX14" fmla="*/ 313784 w 519524"/>
              <a:gd name="connsiteY14" fmla="*/ 243921 h 407751"/>
              <a:gd name="connsiteX15" fmla="*/ 329024 w 519524"/>
              <a:gd name="connsiteY15" fmla="*/ 221061 h 407751"/>
              <a:gd name="connsiteX16" fmla="*/ 332834 w 519524"/>
              <a:gd name="connsiteY16" fmla="*/ 209631 h 407751"/>
              <a:gd name="connsiteX17" fmla="*/ 351884 w 519524"/>
              <a:gd name="connsiteY17" fmla="*/ 186771 h 407751"/>
              <a:gd name="connsiteX18" fmla="*/ 355694 w 519524"/>
              <a:gd name="connsiteY18" fmla="*/ 171531 h 407751"/>
              <a:gd name="connsiteX19" fmla="*/ 378554 w 519524"/>
              <a:gd name="connsiteY19" fmla="*/ 160101 h 407751"/>
              <a:gd name="connsiteX20" fmla="*/ 393794 w 519524"/>
              <a:gd name="connsiteY20" fmla="*/ 133431 h 407751"/>
              <a:gd name="connsiteX21" fmla="*/ 401414 w 519524"/>
              <a:gd name="connsiteY21" fmla="*/ 122001 h 407751"/>
              <a:gd name="connsiteX22" fmla="*/ 420464 w 519524"/>
              <a:gd name="connsiteY22" fmla="*/ 114381 h 407751"/>
              <a:gd name="connsiteX23" fmla="*/ 435704 w 519524"/>
              <a:gd name="connsiteY23" fmla="*/ 91521 h 407751"/>
              <a:gd name="connsiteX24" fmla="*/ 439514 w 519524"/>
              <a:gd name="connsiteY24" fmla="*/ 53421 h 407751"/>
              <a:gd name="connsiteX25" fmla="*/ 443324 w 519524"/>
              <a:gd name="connsiteY25" fmla="*/ 41991 h 407751"/>
              <a:gd name="connsiteX26" fmla="*/ 473804 w 519524"/>
              <a:gd name="connsiteY26" fmla="*/ 30561 h 407751"/>
              <a:gd name="connsiteX27" fmla="*/ 489044 w 519524"/>
              <a:gd name="connsiteY27" fmla="*/ 19131 h 407751"/>
              <a:gd name="connsiteX28" fmla="*/ 500474 w 519524"/>
              <a:gd name="connsiteY28" fmla="*/ 11511 h 407751"/>
              <a:gd name="connsiteX29" fmla="*/ 519524 w 519524"/>
              <a:gd name="connsiteY29" fmla="*/ 81 h 407751"/>
              <a:gd name="connsiteX0" fmla="*/ 5174 w 538574"/>
              <a:gd name="connsiteY0" fmla="*/ 415290 h 415290"/>
              <a:gd name="connsiteX1" fmla="*/ 12794 w 538574"/>
              <a:gd name="connsiteY1" fmla="*/ 392430 h 415290"/>
              <a:gd name="connsiteX2" fmla="*/ 88994 w 538574"/>
              <a:gd name="connsiteY2" fmla="*/ 365760 h 415290"/>
              <a:gd name="connsiteX3" fmla="*/ 100424 w 538574"/>
              <a:gd name="connsiteY3" fmla="*/ 361950 h 415290"/>
              <a:gd name="connsiteX4" fmla="*/ 130904 w 538574"/>
              <a:gd name="connsiteY4" fmla="*/ 354330 h 415290"/>
              <a:gd name="connsiteX5" fmla="*/ 153764 w 538574"/>
              <a:gd name="connsiteY5" fmla="*/ 346710 h 415290"/>
              <a:gd name="connsiteX6" fmla="*/ 218534 w 538574"/>
              <a:gd name="connsiteY6" fmla="*/ 339090 h 415290"/>
              <a:gd name="connsiteX7" fmla="*/ 218534 w 538574"/>
              <a:gd name="connsiteY7" fmla="*/ 300990 h 415290"/>
              <a:gd name="connsiteX8" fmla="*/ 229964 w 538574"/>
              <a:gd name="connsiteY8" fmla="*/ 289560 h 415290"/>
              <a:gd name="connsiteX9" fmla="*/ 241394 w 538574"/>
              <a:gd name="connsiteY9" fmla="*/ 285750 h 415290"/>
              <a:gd name="connsiteX10" fmla="*/ 249014 w 538574"/>
              <a:gd name="connsiteY10" fmla="*/ 274320 h 415290"/>
              <a:gd name="connsiteX11" fmla="*/ 260444 w 538574"/>
              <a:gd name="connsiteY11" fmla="*/ 270510 h 415290"/>
              <a:gd name="connsiteX12" fmla="*/ 271874 w 538574"/>
              <a:gd name="connsiteY12" fmla="*/ 262890 h 415290"/>
              <a:gd name="connsiteX13" fmla="*/ 290924 w 538574"/>
              <a:gd name="connsiteY13" fmla="*/ 259080 h 415290"/>
              <a:gd name="connsiteX14" fmla="*/ 313784 w 538574"/>
              <a:gd name="connsiteY14" fmla="*/ 251460 h 415290"/>
              <a:gd name="connsiteX15" fmla="*/ 329024 w 538574"/>
              <a:gd name="connsiteY15" fmla="*/ 228600 h 415290"/>
              <a:gd name="connsiteX16" fmla="*/ 332834 w 538574"/>
              <a:gd name="connsiteY16" fmla="*/ 217170 h 415290"/>
              <a:gd name="connsiteX17" fmla="*/ 351884 w 538574"/>
              <a:gd name="connsiteY17" fmla="*/ 194310 h 415290"/>
              <a:gd name="connsiteX18" fmla="*/ 355694 w 538574"/>
              <a:gd name="connsiteY18" fmla="*/ 179070 h 415290"/>
              <a:gd name="connsiteX19" fmla="*/ 378554 w 538574"/>
              <a:gd name="connsiteY19" fmla="*/ 167640 h 415290"/>
              <a:gd name="connsiteX20" fmla="*/ 393794 w 538574"/>
              <a:gd name="connsiteY20" fmla="*/ 140970 h 415290"/>
              <a:gd name="connsiteX21" fmla="*/ 401414 w 538574"/>
              <a:gd name="connsiteY21" fmla="*/ 129540 h 415290"/>
              <a:gd name="connsiteX22" fmla="*/ 420464 w 538574"/>
              <a:gd name="connsiteY22" fmla="*/ 121920 h 415290"/>
              <a:gd name="connsiteX23" fmla="*/ 435704 w 538574"/>
              <a:gd name="connsiteY23" fmla="*/ 99060 h 415290"/>
              <a:gd name="connsiteX24" fmla="*/ 439514 w 538574"/>
              <a:gd name="connsiteY24" fmla="*/ 60960 h 415290"/>
              <a:gd name="connsiteX25" fmla="*/ 443324 w 538574"/>
              <a:gd name="connsiteY25" fmla="*/ 49530 h 415290"/>
              <a:gd name="connsiteX26" fmla="*/ 473804 w 538574"/>
              <a:gd name="connsiteY26" fmla="*/ 38100 h 415290"/>
              <a:gd name="connsiteX27" fmla="*/ 489044 w 538574"/>
              <a:gd name="connsiteY27" fmla="*/ 26670 h 415290"/>
              <a:gd name="connsiteX28" fmla="*/ 500474 w 538574"/>
              <a:gd name="connsiteY28" fmla="*/ 19050 h 415290"/>
              <a:gd name="connsiteX29" fmla="*/ 538574 w 538574"/>
              <a:gd name="connsiteY29" fmla="*/ 0 h 415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574" h="415290">
                <a:moveTo>
                  <a:pt x="5174" y="415290"/>
                </a:moveTo>
                <a:cubicBezTo>
                  <a:pt x="-2572" y="376559"/>
                  <a:pt x="-2827" y="408051"/>
                  <a:pt x="12794" y="392430"/>
                </a:cubicBezTo>
                <a:cubicBezTo>
                  <a:pt x="53479" y="351745"/>
                  <a:pt x="-12566" y="372108"/>
                  <a:pt x="88994" y="365760"/>
                </a:cubicBezTo>
                <a:cubicBezTo>
                  <a:pt x="92804" y="364490"/>
                  <a:pt x="96549" y="363007"/>
                  <a:pt x="100424" y="361950"/>
                </a:cubicBezTo>
                <a:cubicBezTo>
                  <a:pt x="110528" y="359194"/>
                  <a:pt x="120969" y="357642"/>
                  <a:pt x="130904" y="354330"/>
                </a:cubicBezTo>
                <a:cubicBezTo>
                  <a:pt x="138524" y="351790"/>
                  <a:pt x="145772" y="347509"/>
                  <a:pt x="153764" y="346710"/>
                </a:cubicBezTo>
                <a:cubicBezTo>
                  <a:pt x="200800" y="342006"/>
                  <a:pt x="179229" y="344705"/>
                  <a:pt x="218534" y="339090"/>
                </a:cubicBezTo>
                <a:cubicBezTo>
                  <a:pt x="227950" y="310842"/>
                  <a:pt x="229746" y="323414"/>
                  <a:pt x="218534" y="300990"/>
                </a:cubicBezTo>
                <a:cubicBezTo>
                  <a:pt x="222344" y="297180"/>
                  <a:pt x="225481" y="292549"/>
                  <a:pt x="229964" y="289560"/>
                </a:cubicBezTo>
                <a:cubicBezTo>
                  <a:pt x="233306" y="287332"/>
                  <a:pt x="238258" y="288259"/>
                  <a:pt x="241394" y="285750"/>
                </a:cubicBezTo>
                <a:cubicBezTo>
                  <a:pt x="244970" y="282889"/>
                  <a:pt x="245438" y="277181"/>
                  <a:pt x="249014" y="274320"/>
                </a:cubicBezTo>
                <a:cubicBezTo>
                  <a:pt x="252150" y="271811"/>
                  <a:pt x="256852" y="272306"/>
                  <a:pt x="260444" y="270510"/>
                </a:cubicBezTo>
                <a:cubicBezTo>
                  <a:pt x="264540" y="268462"/>
                  <a:pt x="267587" y="264498"/>
                  <a:pt x="271874" y="262890"/>
                </a:cubicBezTo>
                <a:cubicBezTo>
                  <a:pt x="277937" y="260616"/>
                  <a:pt x="284676" y="260784"/>
                  <a:pt x="290924" y="259080"/>
                </a:cubicBezTo>
                <a:cubicBezTo>
                  <a:pt x="298673" y="256967"/>
                  <a:pt x="313784" y="251460"/>
                  <a:pt x="313784" y="251460"/>
                </a:cubicBezTo>
                <a:cubicBezTo>
                  <a:pt x="318864" y="243840"/>
                  <a:pt x="326128" y="237288"/>
                  <a:pt x="329024" y="228600"/>
                </a:cubicBezTo>
                <a:cubicBezTo>
                  <a:pt x="330294" y="224790"/>
                  <a:pt x="331038" y="220762"/>
                  <a:pt x="332834" y="217170"/>
                </a:cubicBezTo>
                <a:cubicBezTo>
                  <a:pt x="338138" y="206561"/>
                  <a:pt x="343458" y="202736"/>
                  <a:pt x="351884" y="194310"/>
                </a:cubicBezTo>
                <a:cubicBezTo>
                  <a:pt x="353154" y="189230"/>
                  <a:pt x="352789" y="183427"/>
                  <a:pt x="355694" y="179070"/>
                </a:cubicBezTo>
                <a:cubicBezTo>
                  <a:pt x="359914" y="172739"/>
                  <a:pt x="372034" y="169813"/>
                  <a:pt x="378554" y="167640"/>
                </a:cubicBezTo>
                <a:cubicBezTo>
                  <a:pt x="384737" y="149092"/>
                  <a:pt x="379378" y="161153"/>
                  <a:pt x="393794" y="140970"/>
                </a:cubicBezTo>
                <a:cubicBezTo>
                  <a:pt x="396456" y="137244"/>
                  <a:pt x="397688" y="132202"/>
                  <a:pt x="401414" y="129540"/>
                </a:cubicBezTo>
                <a:cubicBezTo>
                  <a:pt x="406979" y="125565"/>
                  <a:pt x="414114" y="124460"/>
                  <a:pt x="420464" y="121920"/>
                </a:cubicBezTo>
                <a:cubicBezTo>
                  <a:pt x="425544" y="114300"/>
                  <a:pt x="434793" y="108173"/>
                  <a:pt x="435704" y="99060"/>
                </a:cubicBezTo>
                <a:cubicBezTo>
                  <a:pt x="436974" y="86360"/>
                  <a:pt x="437573" y="73575"/>
                  <a:pt x="439514" y="60960"/>
                </a:cubicBezTo>
                <a:cubicBezTo>
                  <a:pt x="440125" y="56991"/>
                  <a:pt x="440239" y="52101"/>
                  <a:pt x="443324" y="49530"/>
                </a:cubicBezTo>
                <a:cubicBezTo>
                  <a:pt x="446361" y="46999"/>
                  <a:pt x="467479" y="40208"/>
                  <a:pt x="473804" y="38100"/>
                </a:cubicBezTo>
                <a:cubicBezTo>
                  <a:pt x="478884" y="34290"/>
                  <a:pt x="483877" y="30361"/>
                  <a:pt x="489044" y="26670"/>
                </a:cubicBezTo>
                <a:cubicBezTo>
                  <a:pt x="492770" y="24008"/>
                  <a:pt x="492219" y="23495"/>
                  <a:pt x="500474" y="19050"/>
                </a:cubicBezTo>
                <a:cubicBezTo>
                  <a:pt x="508729" y="14605"/>
                  <a:pt x="524319" y="0"/>
                  <a:pt x="538574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928110" y="1756410"/>
            <a:ext cx="38100" cy="87630"/>
          </a:xfrm>
          <a:custGeom>
            <a:avLst/>
            <a:gdLst>
              <a:gd name="connsiteX0" fmla="*/ 0 w 38100"/>
              <a:gd name="connsiteY0" fmla="*/ 87630 h 87630"/>
              <a:gd name="connsiteX1" fmla="*/ 22860 w 38100"/>
              <a:gd name="connsiteY1" fmla="*/ 53340 h 87630"/>
              <a:gd name="connsiteX2" fmla="*/ 26670 w 38100"/>
              <a:gd name="connsiteY2" fmla="*/ 38100 h 87630"/>
              <a:gd name="connsiteX3" fmla="*/ 34290 w 38100"/>
              <a:gd name="connsiteY3" fmla="*/ 3810 h 87630"/>
              <a:gd name="connsiteX4" fmla="*/ 38100 w 38100"/>
              <a:gd name="connsiteY4" fmla="*/ 0 h 8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" h="87630">
                <a:moveTo>
                  <a:pt x="0" y="87630"/>
                </a:moveTo>
                <a:cubicBezTo>
                  <a:pt x="17891" y="66160"/>
                  <a:pt x="17423" y="72368"/>
                  <a:pt x="22860" y="53340"/>
                </a:cubicBezTo>
                <a:cubicBezTo>
                  <a:pt x="24299" y="48305"/>
                  <a:pt x="25643" y="43235"/>
                  <a:pt x="26670" y="38100"/>
                </a:cubicBezTo>
                <a:cubicBezTo>
                  <a:pt x="28621" y="28345"/>
                  <a:pt x="29347" y="13697"/>
                  <a:pt x="34290" y="3810"/>
                </a:cubicBezTo>
                <a:cubicBezTo>
                  <a:pt x="35093" y="2204"/>
                  <a:pt x="36830" y="1270"/>
                  <a:pt x="3810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306580" y="1104900"/>
            <a:ext cx="575810" cy="842135"/>
          </a:xfrm>
          <a:custGeom>
            <a:avLst/>
            <a:gdLst>
              <a:gd name="connsiteX0" fmla="*/ 297680 w 575810"/>
              <a:gd name="connsiteY0" fmla="*/ 0 h 842135"/>
              <a:gd name="connsiteX1" fmla="*/ 293870 w 575810"/>
              <a:gd name="connsiteY1" fmla="*/ 57150 h 842135"/>
              <a:gd name="connsiteX2" fmla="*/ 286250 w 575810"/>
              <a:gd name="connsiteY2" fmla="*/ 80010 h 842135"/>
              <a:gd name="connsiteX3" fmla="*/ 282440 w 575810"/>
              <a:gd name="connsiteY3" fmla="*/ 91440 h 842135"/>
              <a:gd name="connsiteX4" fmla="*/ 278630 w 575810"/>
              <a:gd name="connsiteY4" fmla="*/ 102870 h 842135"/>
              <a:gd name="connsiteX5" fmla="*/ 271010 w 575810"/>
              <a:gd name="connsiteY5" fmla="*/ 114300 h 842135"/>
              <a:gd name="connsiteX6" fmla="*/ 263390 w 575810"/>
              <a:gd name="connsiteY6" fmla="*/ 144780 h 842135"/>
              <a:gd name="connsiteX7" fmla="*/ 259580 w 575810"/>
              <a:gd name="connsiteY7" fmla="*/ 156210 h 842135"/>
              <a:gd name="connsiteX8" fmla="*/ 255770 w 575810"/>
              <a:gd name="connsiteY8" fmla="*/ 175260 h 842135"/>
              <a:gd name="connsiteX9" fmla="*/ 251960 w 575810"/>
              <a:gd name="connsiteY9" fmla="*/ 186690 h 842135"/>
              <a:gd name="connsiteX10" fmla="*/ 248150 w 575810"/>
              <a:gd name="connsiteY10" fmla="*/ 201930 h 842135"/>
              <a:gd name="connsiteX11" fmla="*/ 240530 w 575810"/>
              <a:gd name="connsiteY11" fmla="*/ 224790 h 842135"/>
              <a:gd name="connsiteX12" fmla="*/ 217670 w 575810"/>
              <a:gd name="connsiteY12" fmla="*/ 236220 h 842135"/>
              <a:gd name="connsiteX13" fmla="*/ 210050 w 575810"/>
              <a:gd name="connsiteY13" fmla="*/ 247650 h 842135"/>
              <a:gd name="connsiteX14" fmla="*/ 175760 w 575810"/>
              <a:gd name="connsiteY14" fmla="*/ 266700 h 842135"/>
              <a:gd name="connsiteX15" fmla="*/ 160520 w 575810"/>
              <a:gd name="connsiteY15" fmla="*/ 270510 h 842135"/>
              <a:gd name="connsiteX16" fmla="*/ 110990 w 575810"/>
              <a:gd name="connsiteY16" fmla="*/ 266700 h 842135"/>
              <a:gd name="connsiteX17" fmla="*/ 99560 w 575810"/>
              <a:gd name="connsiteY17" fmla="*/ 259080 h 842135"/>
              <a:gd name="connsiteX18" fmla="*/ 80510 w 575810"/>
              <a:gd name="connsiteY18" fmla="*/ 255270 h 842135"/>
              <a:gd name="connsiteX19" fmla="*/ 69080 w 575810"/>
              <a:gd name="connsiteY19" fmla="*/ 247650 h 842135"/>
              <a:gd name="connsiteX20" fmla="*/ 34790 w 575810"/>
              <a:gd name="connsiteY20" fmla="*/ 251460 h 842135"/>
              <a:gd name="connsiteX21" fmla="*/ 23360 w 575810"/>
              <a:gd name="connsiteY21" fmla="*/ 274320 h 842135"/>
              <a:gd name="connsiteX22" fmla="*/ 11930 w 575810"/>
              <a:gd name="connsiteY22" fmla="*/ 285750 h 842135"/>
              <a:gd name="connsiteX23" fmla="*/ 8120 w 575810"/>
              <a:gd name="connsiteY23" fmla="*/ 300990 h 842135"/>
              <a:gd name="connsiteX24" fmla="*/ 500 w 575810"/>
              <a:gd name="connsiteY24" fmla="*/ 312420 h 842135"/>
              <a:gd name="connsiteX25" fmla="*/ 27170 w 575810"/>
              <a:gd name="connsiteY25" fmla="*/ 350520 h 842135"/>
              <a:gd name="connsiteX26" fmla="*/ 57650 w 575810"/>
              <a:gd name="connsiteY26" fmla="*/ 361950 h 842135"/>
              <a:gd name="connsiteX27" fmla="*/ 72890 w 575810"/>
              <a:gd name="connsiteY27" fmla="*/ 369570 h 842135"/>
              <a:gd name="connsiteX28" fmla="*/ 95750 w 575810"/>
              <a:gd name="connsiteY28" fmla="*/ 377190 h 842135"/>
              <a:gd name="connsiteX29" fmla="*/ 103370 w 575810"/>
              <a:gd name="connsiteY29" fmla="*/ 419100 h 842135"/>
              <a:gd name="connsiteX30" fmla="*/ 107180 w 575810"/>
              <a:gd name="connsiteY30" fmla="*/ 441960 h 842135"/>
              <a:gd name="connsiteX31" fmla="*/ 118610 w 575810"/>
              <a:gd name="connsiteY31" fmla="*/ 453390 h 842135"/>
              <a:gd name="connsiteX32" fmla="*/ 133850 w 575810"/>
              <a:gd name="connsiteY32" fmla="*/ 472440 h 842135"/>
              <a:gd name="connsiteX33" fmla="*/ 137660 w 575810"/>
              <a:gd name="connsiteY33" fmla="*/ 483870 h 842135"/>
              <a:gd name="connsiteX34" fmla="*/ 160520 w 575810"/>
              <a:gd name="connsiteY34" fmla="*/ 495300 h 842135"/>
              <a:gd name="connsiteX35" fmla="*/ 171950 w 575810"/>
              <a:gd name="connsiteY35" fmla="*/ 502920 h 842135"/>
              <a:gd name="connsiteX36" fmla="*/ 183380 w 575810"/>
              <a:gd name="connsiteY36" fmla="*/ 506730 h 842135"/>
              <a:gd name="connsiteX37" fmla="*/ 206240 w 575810"/>
              <a:gd name="connsiteY37" fmla="*/ 525780 h 842135"/>
              <a:gd name="connsiteX38" fmla="*/ 213860 w 575810"/>
              <a:gd name="connsiteY38" fmla="*/ 537210 h 842135"/>
              <a:gd name="connsiteX39" fmla="*/ 210050 w 575810"/>
              <a:gd name="connsiteY39" fmla="*/ 548640 h 842135"/>
              <a:gd name="connsiteX40" fmla="*/ 213860 w 575810"/>
              <a:gd name="connsiteY40" fmla="*/ 563880 h 842135"/>
              <a:gd name="connsiteX41" fmla="*/ 232910 w 575810"/>
              <a:gd name="connsiteY41" fmla="*/ 598170 h 842135"/>
              <a:gd name="connsiteX42" fmla="*/ 244340 w 575810"/>
              <a:gd name="connsiteY42" fmla="*/ 601980 h 842135"/>
              <a:gd name="connsiteX43" fmla="*/ 255770 w 575810"/>
              <a:gd name="connsiteY43" fmla="*/ 609600 h 842135"/>
              <a:gd name="connsiteX44" fmla="*/ 271010 w 575810"/>
              <a:gd name="connsiteY44" fmla="*/ 659130 h 842135"/>
              <a:gd name="connsiteX45" fmla="*/ 293870 w 575810"/>
              <a:gd name="connsiteY45" fmla="*/ 670560 h 842135"/>
              <a:gd name="connsiteX46" fmla="*/ 297680 w 575810"/>
              <a:gd name="connsiteY46" fmla="*/ 685800 h 842135"/>
              <a:gd name="connsiteX47" fmla="*/ 312920 w 575810"/>
              <a:gd name="connsiteY47" fmla="*/ 708660 h 842135"/>
              <a:gd name="connsiteX48" fmla="*/ 320540 w 575810"/>
              <a:gd name="connsiteY48" fmla="*/ 735330 h 842135"/>
              <a:gd name="connsiteX49" fmla="*/ 328160 w 575810"/>
              <a:gd name="connsiteY49" fmla="*/ 746760 h 842135"/>
              <a:gd name="connsiteX50" fmla="*/ 351020 w 575810"/>
              <a:gd name="connsiteY50" fmla="*/ 762000 h 842135"/>
              <a:gd name="connsiteX51" fmla="*/ 362450 w 575810"/>
              <a:gd name="connsiteY51" fmla="*/ 769620 h 842135"/>
              <a:gd name="connsiteX52" fmla="*/ 373880 w 575810"/>
              <a:gd name="connsiteY52" fmla="*/ 792480 h 842135"/>
              <a:gd name="connsiteX53" fmla="*/ 385310 w 575810"/>
              <a:gd name="connsiteY53" fmla="*/ 803910 h 842135"/>
              <a:gd name="connsiteX54" fmla="*/ 446270 w 575810"/>
              <a:gd name="connsiteY54" fmla="*/ 807720 h 842135"/>
              <a:gd name="connsiteX55" fmla="*/ 469130 w 575810"/>
              <a:gd name="connsiteY55" fmla="*/ 819150 h 842135"/>
              <a:gd name="connsiteX56" fmla="*/ 480560 w 575810"/>
              <a:gd name="connsiteY56" fmla="*/ 826770 h 842135"/>
              <a:gd name="connsiteX57" fmla="*/ 488180 w 575810"/>
              <a:gd name="connsiteY57" fmla="*/ 838200 h 842135"/>
              <a:gd name="connsiteX58" fmla="*/ 530090 w 575810"/>
              <a:gd name="connsiteY58" fmla="*/ 838200 h 842135"/>
              <a:gd name="connsiteX59" fmla="*/ 575810 w 575810"/>
              <a:gd name="connsiteY59" fmla="*/ 826770 h 842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75810" h="842135">
                <a:moveTo>
                  <a:pt x="297680" y="0"/>
                </a:moveTo>
                <a:cubicBezTo>
                  <a:pt x="296410" y="19050"/>
                  <a:pt x="296570" y="38250"/>
                  <a:pt x="293870" y="57150"/>
                </a:cubicBezTo>
                <a:cubicBezTo>
                  <a:pt x="292734" y="65101"/>
                  <a:pt x="288790" y="72390"/>
                  <a:pt x="286250" y="80010"/>
                </a:cubicBezTo>
                <a:lnTo>
                  <a:pt x="282440" y="91440"/>
                </a:lnTo>
                <a:cubicBezTo>
                  <a:pt x="281170" y="95250"/>
                  <a:pt x="280858" y="99528"/>
                  <a:pt x="278630" y="102870"/>
                </a:cubicBezTo>
                <a:cubicBezTo>
                  <a:pt x="276090" y="106680"/>
                  <a:pt x="273058" y="110204"/>
                  <a:pt x="271010" y="114300"/>
                </a:cubicBezTo>
                <a:cubicBezTo>
                  <a:pt x="266655" y="123009"/>
                  <a:pt x="265564" y="136085"/>
                  <a:pt x="263390" y="144780"/>
                </a:cubicBezTo>
                <a:cubicBezTo>
                  <a:pt x="262416" y="148676"/>
                  <a:pt x="260554" y="152314"/>
                  <a:pt x="259580" y="156210"/>
                </a:cubicBezTo>
                <a:cubicBezTo>
                  <a:pt x="258009" y="162492"/>
                  <a:pt x="257341" y="168978"/>
                  <a:pt x="255770" y="175260"/>
                </a:cubicBezTo>
                <a:cubicBezTo>
                  <a:pt x="254796" y="179156"/>
                  <a:pt x="253063" y="182828"/>
                  <a:pt x="251960" y="186690"/>
                </a:cubicBezTo>
                <a:cubicBezTo>
                  <a:pt x="250521" y="191725"/>
                  <a:pt x="249655" y="196914"/>
                  <a:pt x="248150" y="201930"/>
                </a:cubicBezTo>
                <a:cubicBezTo>
                  <a:pt x="245842" y="209623"/>
                  <a:pt x="247213" y="220335"/>
                  <a:pt x="240530" y="224790"/>
                </a:cubicBezTo>
                <a:cubicBezTo>
                  <a:pt x="225758" y="234638"/>
                  <a:pt x="233444" y="230962"/>
                  <a:pt x="217670" y="236220"/>
                </a:cubicBezTo>
                <a:cubicBezTo>
                  <a:pt x="215130" y="240030"/>
                  <a:pt x="213496" y="244635"/>
                  <a:pt x="210050" y="247650"/>
                </a:cubicBezTo>
                <a:cubicBezTo>
                  <a:pt x="196819" y="259227"/>
                  <a:pt x="190190" y="262577"/>
                  <a:pt x="175760" y="266700"/>
                </a:cubicBezTo>
                <a:cubicBezTo>
                  <a:pt x="170725" y="268139"/>
                  <a:pt x="165600" y="269240"/>
                  <a:pt x="160520" y="270510"/>
                </a:cubicBezTo>
                <a:cubicBezTo>
                  <a:pt x="144010" y="269240"/>
                  <a:pt x="127265" y="269752"/>
                  <a:pt x="110990" y="266700"/>
                </a:cubicBezTo>
                <a:cubicBezTo>
                  <a:pt x="106489" y="265856"/>
                  <a:pt x="103847" y="260688"/>
                  <a:pt x="99560" y="259080"/>
                </a:cubicBezTo>
                <a:cubicBezTo>
                  <a:pt x="93497" y="256806"/>
                  <a:pt x="86860" y="256540"/>
                  <a:pt x="80510" y="255270"/>
                </a:cubicBezTo>
                <a:cubicBezTo>
                  <a:pt x="76700" y="252730"/>
                  <a:pt x="73643" y="248030"/>
                  <a:pt x="69080" y="247650"/>
                </a:cubicBezTo>
                <a:cubicBezTo>
                  <a:pt x="57619" y="246695"/>
                  <a:pt x="45598" y="247530"/>
                  <a:pt x="34790" y="251460"/>
                </a:cubicBezTo>
                <a:cubicBezTo>
                  <a:pt x="26877" y="254338"/>
                  <a:pt x="26922" y="268978"/>
                  <a:pt x="23360" y="274320"/>
                </a:cubicBezTo>
                <a:cubicBezTo>
                  <a:pt x="20371" y="278803"/>
                  <a:pt x="15740" y="281940"/>
                  <a:pt x="11930" y="285750"/>
                </a:cubicBezTo>
                <a:cubicBezTo>
                  <a:pt x="10660" y="290830"/>
                  <a:pt x="10183" y="296177"/>
                  <a:pt x="8120" y="300990"/>
                </a:cubicBezTo>
                <a:cubicBezTo>
                  <a:pt x="6316" y="305199"/>
                  <a:pt x="1006" y="307869"/>
                  <a:pt x="500" y="312420"/>
                </a:cubicBezTo>
                <a:cubicBezTo>
                  <a:pt x="-2433" y="338815"/>
                  <a:pt x="7661" y="337514"/>
                  <a:pt x="27170" y="350520"/>
                </a:cubicBezTo>
                <a:cubicBezTo>
                  <a:pt x="43988" y="361732"/>
                  <a:pt x="34110" y="357242"/>
                  <a:pt x="57650" y="361950"/>
                </a:cubicBezTo>
                <a:cubicBezTo>
                  <a:pt x="62730" y="364490"/>
                  <a:pt x="67617" y="367461"/>
                  <a:pt x="72890" y="369570"/>
                </a:cubicBezTo>
                <a:cubicBezTo>
                  <a:pt x="80348" y="372553"/>
                  <a:pt x="95750" y="377190"/>
                  <a:pt x="95750" y="377190"/>
                </a:cubicBezTo>
                <a:cubicBezTo>
                  <a:pt x="103220" y="399601"/>
                  <a:pt x="97985" y="381404"/>
                  <a:pt x="103370" y="419100"/>
                </a:cubicBezTo>
                <a:cubicBezTo>
                  <a:pt x="104462" y="426747"/>
                  <a:pt x="104043" y="434901"/>
                  <a:pt x="107180" y="441960"/>
                </a:cubicBezTo>
                <a:cubicBezTo>
                  <a:pt x="109368" y="446884"/>
                  <a:pt x="114800" y="449580"/>
                  <a:pt x="118610" y="453390"/>
                </a:cubicBezTo>
                <a:cubicBezTo>
                  <a:pt x="128187" y="482120"/>
                  <a:pt x="114155" y="447821"/>
                  <a:pt x="133850" y="472440"/>
                </a:cubicBezTo>
                <a:cubicBezTo>
                  <a:pt x="136359" y="475576"/>
                  <a:pt x="135151" y="480734"/>
                  <a:pt x="137660" y="483870"/>
                </a:cubicBezTo>
                <a:cubicBezTo>
                  <a:pt x="144939" y="492969"/>
                  <a:pt x="151317" y="490699"/>
                  <a:pt x="160520" y="495300"/>
                </a:cubicBezTo>
                <a:cubicBezTo>
                  <a:pt x="164616" y="497348"/>
                  <a:pt x="167854" y="500872"/>
                  <a:pt x="171950" y="502920"/>
                </a:cubicBezTo>
                <a:cubicBezTo>
                  <a:pt x="175542" y="504716"/>
                  <a:pt x="179788" y="504934"/>
                  <a:pt x="183380" y="506730"/>
                </a:cubicBezTo>
                <a:cubicBezTo>
                  <a:pt x="191943" y="511011"/>
                  <a:pt x="200221" y="518558"/>
                  <a:pt x="206240" y="525780"/>
                </a:cubicBezTo>
                <a:cubicBezTo>
                  <a:pt x="209171" y="529298"/>
                  <a:pt x="211320" y="533400"/>
                  <a:pt x="213860" y="537210"/>
                </a:cubicBezTo>
                <a:cubicBezTo>
                  <a:pt x="212590" y="541020"/>
                  <a:pt x="210050" y="544624"/>
                  <a:pt x="210050" y="548640"/>
                </a:cubicBezTo>
                <a:cubicBezTo>
                  <a:pt x="210050" y="553876"/>
                  <a:pt x="212355" y="558864"/>
                  <a:pt x="213860" y="563880"/>
                </a:cubicBezTo>
                <a:cubicBezTo>
                  <a:pt x="218830" y="580447"/>
                  <a:pt x="218721" y="588711"/>
                  <a:pt x="232910" y="598170"/>
                </a:cubicBezTo>
                <a:cubicBezTo>
                  <a:pt x="236252" y="600398"/>
                  <a:pt x="240748" y="600184"/>
                  <a:pt x="244340" y="601980"/>
                </a:cubicBezTo>
                <a:cubicBezTo>
                  <a:pt x="248436" y="604028"/>
                  <a:pt x="251960" y="607060"/>
                  <a:pt x="255770" y="609600"/>
                </a:cubicBezTo>
                <a:cubicBezTo>
                  <a:pt x="258366" y="619984"/>
                  <a:pt x="267441" y="657940"/>
                  <a:pt x="271010" y="659130"/>
                </a:cubicBezTo>
                <a:cubicBezTo>
                  <a:pt x="286784" y="664388"/>
                  <a:pt x="279098" y="660712"/>
                  <a:pt x="293870" y="670560"/>
                </a:cubicBezTo>
                <a:cubicBezTo>
                  <a:pt x="295140" y="675640"/>
                  <a:pt x="295338" y="681116"/>
                  <a:pt x="297680" y="685800"/>
                </a:cubicBezTo>
                <a:cubicBezTo>
                  <a:pt x="301776" y="693991"/>
                  <a:pt x="312920" y="708660"/>
                  <a:pt x="312920" y="708660"/>
                </a:cubicBezTo>
                <a:cubicBezTo>
                  <a:pt x="314141" y="713543"/>
                  <a:pt x="317807" y="729864"/>
                  <a:pt x="320540" y="735330"/>
                </a:cubicBezTo>
                <a:cubicBezTo>
                  <a:pt x="322588" y="739426"/>
                  <a:pt x="324714" y="743745"/>
                  <a:pt x="328160" y="746760"/>
                </a:cubicBezTo>
                <a:cubicBezTo>
                  <a:pt x="335052" y="752791"/>
                  <a:pt x="343400" y="756920"/>
                  <a:pt x="351020" y="762000"/>
                </a:cubicBezTo>
                <a:lnTo>
                  <a:pt x="362450" y="769620"/>
                </a:lnTo>
                <a:cubicBezTo>
                  <a:pt x="366269" y="781076"/>
                  <a:pt x="365674" y="782632"/>
                  <a:pt x="373880" y="792480"/>
                </a:cubicBezTo>
                <a:cubicBezTo>
                  <a:pt x="377329" y="796619"/>
                  <a:pt x="380037" y="802800"/>
                  <a:pt x="385310" y="803910"/>
                </a:cubicBezTo>
                <a:cubicBezTo>
                  <a:pt x="405233" y="808104"/>
                  <a:pt x="425950" y="806450"/>
                  <a:pt x="446270" y="807720"/>
                </a:cubicBezTo>
                <a:cubicBezTo>
                  <a:pt x="479027" y="829558"/>
                  <a:pt x="437582" y="803376"/>
                  <a:pt x="469130" y="819150"/>
                </a:cubicBezTo>
                <a:cubicBezTo>
                  <a:pt x="473226" y="821198"/>
                  <a:pt x="476750" y="824230"/>
                  <a:pt x="480560" y="826770"/>
                </a:cubicBezTo>
                <a:cubicBezTo>
                  <a:pt x="483100" y="830580"/>
                  <a:pt x="484604" y="835339"/>
                  <a:pt x="488180" y="838200"/>
                </a:cubicBezTo>
                <a:cubicBezTo>
                  <a:pt x="498657" y="846581"/>
                  <a:pt x="522821" y="839109"/>
                  <a:pt x="530090" y="838200"/>
                </a:cubicBezTo>
                <a:cubicBezTo>
                  <a:pt x="567994" y="825565"/>
                  <a:pt x="552332" y="826770"/>
                  <a:pt x="575810" y="82677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3695700" y="1927860"/>
            <a:ext cx="38100" cy="76200"/>
          </a:xfrm>
          <a:custGeom>
            <a:avLst/>
            <a:gdLst>
              <a:gd name="connsiteX0" fmla="*/ 38100 w 38100"/>
              <a:gd name="connsiteY0" fmla="*/ 0 h 76200"/>
              <a:gd name="connsiteX1" fmla="*/ 34290 w 38100"/>
              <a:gd name="connsiteY1" fmla="*/ 57150 h 76200"/>
              <a:gd name="connsiteX2" fmla="*/ 26670 w 38100"/>
              <a:gd name="connsiteY2" fmla="*/ 68580 h 76200"/>
              <a:gd name="connsiteX3" fmla="*/ 3810 w 38100"/>
              <a:gd name="connsiteY3" fmla="*/ 76200 h 76200"/>
              <a:gd name="connsiteX4" fmla="*/ 0 w 38100"/>
              <a:gd name="connsiteY4" fmla="*/ 7620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" h="76200">
                <a:moveTo>
                  <a:pt x="38100" y="0"/>
                </a:moveTo>
                <a:cubicBezTo>
                  <a:pt x="36830" y="19050"/>
                  <a:pt x="37429" y="38317"/>
                  <a:pt x="34290" y="57150"/>
                </a:cubicBezTo>
                <a:cubicBezTo>
                  <a:pt x="33537" y="61667"/>
                  <a:pt x="30553" y="66153"/>
                  <a:pt x="26670" y="68580"/>
                </a:cubicBezTo>
                <a:cubicBezTo>
                  <a:pt x="19859" y="72837"/>
                  <a:pt x="11842" y="76200"/>
                  <a:pt x="3810" y="76200"/>
                </a:cubicBezTo>
                <a:lnTo>
                  <a:pt x="0" y="762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 36"/>
          <p:cNvSpPr/>
          <p:nvPr/>
        </p:nvSpPr>
        <p:spPr>
          <a:xfrm>
            <a:off x="4282394" y="957644"/>
            <a:ext cx="142926" cy="52571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76225 w 333829"/>
              <a:gd name="connsiteY13" fmla="*/ 700342 h 1725867"/>
              <a:gd name="connsiteX14" fmla="*/ 276225 w 333829"/>
              <a:gd name="connsiteY14" fmla="*/ 773367 h 1725867"/>
              <a:gd name="connsiteX15" fmla="*/ 285750 w 333829"/>
              <a:gd name="connsiteY15" fmla="*/ 817817 h 1725867"/>
              <a:gd name="connsiteX16" fmla="*/ 304800 w 333829"/>
              <a:gd name="connsiteY16" fmla="*/ 836867 h 1725867"/>
              <a:gd name="connsiteX17" fmla="*/ 298450 w 333829"/>
              <a:gd name="connsiteY17" fmla="*/ 859092 h 1725867"/>
              <a:gd name="connsiteX18" fmla="*/ 282575 w 333829"/>
              <a:gd name="connsiteY18" fmla="*/ 906717 h 1725867"/>
              <a:gd name="connsiteX19" fmla="*/ 254000 w 333829"/>
              <a:gd name="connsiteY19" fmla="*/ 954342 h 1725867"/>
              <a:gd name="connsiteX20" fmla="*/ 244475 w 333829"/>
              <a:gd name="connsiteY20" fmla="*/ 998792 h 1725867"/>
              <a:gd name="connsiteX21" fmla="*/ 222250 w 333829"/>
              <a:gd name="connsiteY21" fmla="*/ 1049592 h 1725867"/>
              <a:gd name="connsiteX22" fmla="*/ 190500 w 333829"/>
              <a:gd name="connsiteY22" fmla="*/ 1116267 h 1725867"/>
              <a:gd name="connsiteX23" fmla="*/ 187325 w 333829"/>
              <a:gd name="connsiteY23" fmla="*/ 1154367 h 1725867"/>
              <a:gd name="connsiteX24" fmla="*/ 174625 w 333829"/>
              <a:gd name="connsiteY24" fmla="*/ 1211517 h 1725867"/>
              <a:gd name="connsiteX25" fmla="*/ 155575 w 333829"/>
              <a:gd name="connsiteY25" fmla="*/ 1249617 h 1725867"/>
              <a:gd name="connsiteX26" fmla="*/ 130175 w 333829"/>
              <a:gd name="connsiteY26" fmla="*/ 1300417 h 1725867"/>
              <a:gd name="connsiteX27" fmla="*/ 123825 w 333829"/>
              <a:gd name="connsiteY27" fmla="*/ 1354392 h 1725867"/>
              <a:gd name="connsiteX28" fmla="*/ 111125 w 333829"/>
              <a:gd name="connsiteY28" fmla="*/ 1379792 h 1725867"/>
              <a:gd name="connsiteX29" fmla="*/ 111125 w 333829"/>
              <a:gd name="connsiteY29" fmla="*/ 1398842 h 1725867"/>
              <a:gd name="connsiteX30" fmla="*/ 69850 w 333829"/>
              <a:gd name="connsiteY30" fmla="*/ 1427417 h 1725867"/>
              <a:gd name="connsiteX31" fmla="*/ 50800 w 333829"/>
              <a:gd name="connsiteY31" fmla="*/ 1455992 h 1725867"/>
              <a:gd name="connsiteX32" fmla="*/ 38100 w 333829"/>
              <a:gd name="connsiteY32" fmla="*/ 1487742 h 1725867"/>
              <a:gd name="connsiteX33" fmla="*/ 44450 w 333829"/>
              <a:gd name="connsiteY33" fmla="*/ 1509967 h 1725867"/>
              <a:gd name="connsiteX34" fmla="*/ 38100 w 333829"/>
              <a:gd name="connsiteY34" fmla="*/ 1563942 h 1725867"/>
              <a:gd name="connsiteX35" fmla="*/ 28575 w 333829"/>
              <a:gd name="connsiteY35" fmla="*/ 1617917 h 1725867"/>
              <a:gd name="connsiteX36" fmla="*/ 15875 w 333829"/>
              <a:gd name="connsiteY36" fmla="*/ 1678242 h 1725867"/>
              <a:gd name="connsiteX37" fmla="*/ 0 w 333829"/>
              <a:gd name="connsiteY37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76225 w 333829"/>
              <a:gd name="connsiteY13" fmla="*/ 773367 h 1725867"/>
              <a:gd name="connsiteX14" fmla="*/ 285750 w 333829"/>
              <a:gd name="connsiteY14" fmla="*/ 817817 h 1725867"/>
              <a:gd name="connsiteX15" fmla="*/ 304800 w 333829"/>
              <a:gd name="connsiteY15" fmla="*/ 836867 h 1725867"/>
              <a:gd name="connsiteX16" fmla="*/ 298450 w 333829"/>
              <a:gd name="connsiteY16" fmla="*/ 859092 h 1725867"/>
              <a:gd name="connsiteX17" fmla="*/ 282575 w 333829"/>
              <a:gd name="connsiteY17" fmla="*/ 906717 h 1725867"/>
              <a:gd name="connsiteX18" fmla="*/ 254000 w 333829"/>
              <a:gd name="connsiteY18" fmla="*/ 954342 h 1725867"/>
              <a:gd name="connsiteX19" fmla="*/ 244475 w 333829"/>
              <a:gd name="connsiteY19" fmla="*/ 998792 h 1725867"/>
              <a:gd name="connsiteX20" fmla="*/ 222250 w 333829"/>
              <a:gd name="connsiteY20" fmla="*/ 1049592 h 1725867"/>
              <a:gd name="connsiteX21" fmla="*/ 190500 w 333829"/>
              <a:gd name="connsiteY21" fmla="*/ 1116267 h 1725867"/>
              <a:gd name="connsiteX22" fmla="*/ 187325 w 333829"/>
              <a:gd name="connsiteY22" fmla="*/ 1154367 h 1725867"/>
              <a:gd name="connsiteX23" fmla="*/ 174625 w 333829"/>
              <a:gd name="connsiteY23" fmla="*/ 1211517 h 1725867"/>
              <a:gd name="connsiteX24" fmla="*/ 155575 w 333829"/>
              <a:gd name="connsiteY24" fmla="*/ 1249617 h 1725867"/>
              <a:gd name="connsiteX25" fmla="*/ 130175 w 333829"/>
              <a:gd name="connsiteY25" fmla="*/ 1300417 h 1725867"/>
              <a:gd name="connsiteX26" fmla="*/ 123825 w 333829"/>
              <a:gd name="connsiteY26" fmla="*/ 1354392 h 1725867"/>
              <a:gd name="connsiteX27" fmla="*/ 111125 w 333829"/>
              <a:gd name="connsiteY27" fmla="*/ 1379792 h 1725867"/>
              <a:gd name="connsiteX28" fmla="*/ 111125 w 333829"/>
              <a:gd name="connsiteY28" fmla="*/ 1398842 h 1725867"/>
              <a:gd name="connsiteX29" fmla="*/ 69850 w 333829"/>
              <a:gd name="connsiteY29" fmla="*/ 1427417 h 1725867"/>
              <a:gd name="connsiteX30" fmla="*/ 50800 w 333829"/>
              <a:gd name="connsiteY30" fmla="*/ 1455992 h 1725867"/>
              <a:gd name="connsiteX31" fmla="*/ 38100 w 333829"/>
              <a:gd name="connsiteY31" fmla="*/ 1487742 h 1725867"/>
              <a:gd name="connsiteX32" fmla="*/ 44450 w 333829"/>
              <a:gd name="connsiteY32" fmla="*/ 1509967 h 1725867"/>
              <a:gd name="connsiteX33" fmla="*/ 38100 w 333829"/>
              <a:gd name="connsiteY33" fmla="*/ 1563942 h 1725867"/>
              <a:gd name="connsiteX34" fmla="*/ 28575 w 333829"/>
              <a:gd name="connsiteY34" fmla="*/ 1617917 h 1725867"/>
              <a:gd name="connsiteX35" fmla="*/ 15875 w 333829"/>
              <a:gd name="connsiteY35" fmla="*/ 1678242 h 1725867"/>
              <a:gd name="connsiteX36" fmla="*/ 0 w 333829"/>
              <a:gd name="connsiteY36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817817 h 1725867"/>
              <a:gd name="connsiteX14" fmla="*/ 304800 w 333829"/>
              <a:gd name="connsiteY14" fmla="*/ 836867 h 1725867"/>
              <a:gd name="connsiteX15" fmla="*/ 298450 w 333829"/>
              <a:gd name="connsiteY15" fmla="*/ 859092 h 1725867"/>
              <a:gd name="connsiteX16" fmla="*/ 282575 w 333829"/>
              <a:gd name="connsiteY16" fmla="*/ 906717 h 1725867"/>
              <a:gd name="connsiteX17" fmla="*/ 254000 w 333829"/>
              <a:gd name="connsiteY17" fmla="*/ 954342 h 1725867"/>
              <a:gd name="connsiteX18" fmla="*/ 244475 w 333829"/>
              <a:gd name="connsiteY18" fmla="*/ 998792 h 1725867"/>
              <a:gd name="connsiteX19" fmla="*/ 222250 w 333829"/>
              <a:gd name="connsiteY19" fmla="*/ 1049592 h 1725867"/>
              <a:gd name="connsiteX20" fmla="*/ 190500 w 333829"/>
              <a:gd name="connsiteY20" fmla="*/ 1116267 h 1725867"/>
              <a:gd name="connsiteX21" fmla="*/ 187325 w 333829"/>
              <a:gd name="connsiteY21" fmla="*/ 1154367 h 1725867"/>
              <a:gd name="connsiteX22" fmla="*/ 174625 w 333829"/>
              <a:gd name="connsiteY22" fmla="*/ 1211517 h 1725867"/>
              <a:gd name="connsiteX23" fmla="*/ 155575 w 333829"/>
              <a:gd name="connsiteY23" fmla="*/ 1249617 h 1725867"/>
              <a:gd name="connsiteX24" fmla="*/ 130175 w 333829"/>
              <a:gd name="connsiteY24" fmla="*/ 1300417 h 1725867"/>
              <a:gd name="connsiteX25" fmla="*/ 123825 w 333829"/>
              <a:gd name="connsiteY25" fmla="*/ 1354392 h 1725867"/>
              <a:gd name="connsiteX26" fmla="*/ 111125 w 333829"/>
              <a:gd name="connsiteY26" fmla="*/ 1379792 h 1725867"/>
              <a:gd name="connsiteX27" fmla="*/ 111125 w 333829"/>
              <a:gd name="connsiteY27" fmla="*/ 1398842 h 1725867"/>
              <a:gd name="connsiteX28" fmla="*/ 69850 w 333829"/>
              <a:gd name="connsiteY28" fmla="*/ 1427417 h 1725867"/>
              <a:gd name="connsiteX29" fmla="*/ 50800 w 333829"/>
              <a:gd name="connsiteY29" fmla="*/ 1455992 h 1725867"/>
              <a:gd name="connsiteX30" fmla="*/ 38100 w 333829"/>
              <a:gd name="connsiteY30" fmla="*/ 1487742 h 1725867"/>
              <a:gd name="connsiteX31" fmla="*/ 44450 w 333829"/>
              <a:gd name="connsiteY31" fmla="*/ 1509967 h 1725867"/>
              <a:gd name="connsiteX32" fmla="*/ 38100 w 333829"/>
              <a:gd name="connsiteY32" fmla="*/ 1563942 h 1725867"/>
              <a:gd name="connsiteX33" fmla="*/ 28575 w 333829"/>
              <a:gd name="connsiteY33" fmla="*/ 1617917 h 1725867"/>
              <a:gd name="connsiteX34" fmla="*/ 15875 w 333829"/>
              <a:gd name="connsiteY34" fmla="*/ 1678242 h 1725867"/>
              <a:gd name="connsiteX35" fmla="*/ 0 w 333829"/>
              <a:gd name="connsiteY35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817817 h 1725867"/>
              <a:gd name="connsiteX14" fmla="*/ 298450 w 333829"/>
              <a:gd name="connsiteY14" fmla="*/ 859092 h 1725867"/>
              <a:gd name="connsiteX15" fmla="*/ 282575 w 333829"/>
              <a:gd name="connsiteY15" fmla="*/ 906717 h 1725867"/>
              <a:gd name="connsiteX16" fmla="*/ 254000 w 333829"/>
              <a:gd name="connsiteY16" fmla="*/ 954342 h 1725867"/>
              <a:gd name="connsiteX17" fmla="*/ 244475 w 333829"/>
              <a:gd name="connsiteY17" fmla="*/ 998792 h 1725867"/>
              <a:gd name="connsiteX18" fmla="*/ 222250 w 333829"/>
              <a:gd name="connsiteY18" fmla="*/ 1049592 h 1725867"/>
              <a:gd name="connsiteX19" fmla="*/ 190500 w 333829"/>
              <a:gd name="connsiteY19" fmla="*/ 1116267 h 1725867"/>
              <a:gd name="connsiteX20" fmla="*/ 187325 w 333829"/>
              <a:gd name="connsiteY20" fmla="*/ 1154367 h 1725867"/>
              <a:gd name="connsiteX21" fmla="*/ 174625 w 333829"/>
              <a:gd name="connsiteY21" fmla="*/ 1211517 h 1725867"/>
              <a:gd name="connsiteX22" fmla="*/ 155575 w 333829"/>
              <a:gd name="connsiteY22" fmla="*/ 1249617 h 1725867"/>
              <a:gd name="connsiteX23" fmla="*/ 130175 w 333829"/>
              <a:gd name="connsiteY23" fmla="*/ 1300417 h 1725867"/>
              <a:gd name="connsiteX24" fmla="*/ 123825 w 333829"/>
              <a:gd name="connsiteY24" fmla="*/ 1354392 h 1725867"/>
              <a:gd name="connsiteX25" fmla="*/ 111125 w 333829"/>
              <a:gd name="connsiteY25" fmla="*/ 1379792 h 1725867"/>
              <a:gd name="connsiteX26" fmla="*/ 111125 w 333829"/>
              <a:gd name="connsiteY26" fmla="*/ 1398842 h 1725867"/>
              <a:gd name="connsiteX27" fmla="*/ 69850 w 333829"/>
              <a:gd name="connsiteY27" fmla="*/ 1427417 h 1725867"/>
              <a:gd name="connsiteX28" fmla="*/ 50800 w 333829"/>
              <a:gd name="connsiteY28" fmla="*/ 1455992 h 1725867"/>
              <a:gd name="connsiteX29" fmla="*/ 38100 w 333829"/>
              <a:gd name="connsiteY29" fmla="*/ 1487742 h 1725867"/>
              <a:gd name="connsiteX30" fmla="*/ 44450 w 333829"/>
              <a:gd name="connsiteY30" fmla="*/ 1509967 h 1725867"/>
              <a:gd name="connsiteX31" fmla="*/ 38100 w 333829"/>
              <a:gd name="connsiteY31" fmla="*/ 1563942 h 1725867"/>
              <a:gd name="connsiteX32" fmla="*/ 28575 w 333829"/>
              <a:gd name="connsiteY32" fmla="*/ 1617917 h 1725867"/>
              <a:gd name="connsiteX33" fmla="*/ 15875 w 333829"/>
              <a:gd name="connsiteY33" fmla="*/ 1678242 h 1725867"/>
              <a:gd name="connsiteX34" fmla="*/ 0 w 333829"/>
              <a:gd name="connsiteY34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98450 w 333829"/>
              <a:gd name="connsiteY13" fmla="*/ 859092 h 1725867"/>
              <a:gd name="connsiteX14" fmla="*/ 282575 w 333829"/>
              <a:gd name="connsiteY14" fmla="*/ 906717 h 1725867"/>
              <a:gd name="connsiteX15" fmla="*/ 254000 w 333829"/>
              <a:gd name="connsiteY15" fmla="*/ 954342 h 1725867"/>
              <a:gd name="connsiteX16" fmla="*/ 244475 w 333829"/>
              <a:gd name="connsiteY16" fmla="*/ 998792 h 1725867"/>
              <a:gd name="connsiteX17" fmla="*/ 222250 w 333829"/>
              <a:gd name="connsiteY17" fmla="*/ 1049592 h 1725867"/>
              <a:gd name="connsiteX18" fmla="*/ 190500 w 333829"/>
              <a:gd name="connsiteY18" fmla="*/ 1116267 h 1725867"/>
              <a:gd name="connsiteX19" fmla="*/ 187325 w 333829"/>
              <a:gd name="connsiteY19" fmla="*/ 1154367 h 1725867"/>
              <a:gd name="connsiteX20" fmla="*/ 174625 w 333829"/>
              <a:gd name="connsiteY20" fmla="*/ 1211517 h 1725867"/>
              <a:gd name="connsiteX21" fmla="*/ 155575 w 333829"/>
              <a:gd name="connsiteY21" fmla="*/ 1249617 h 1725867"/>
              <a:gd name="connsiteX22" fmla="*/ 130175 w 333829"/>
              <a:gd name="connsiteY22" fmla="*/ 1300417 h 1725867"/>
              <a:gd name="connsiteX23" fmla="*/ 123825 w 333829"/>
              <a:gd name="connsiteY23" fmla="*/ 1354392 h 1725867"/>
              <a:gd name="connsiteX24" fmla="*/ 111125 w 333829"/>
              <a:gd name="connsiteY24" fmla="*/ 1379792 h 1725867"/>
              <a:gd name="connsiteX25" fmla="*/ 111125 w 333829"/>
              <a:gd name="connsiteY25" fmla="*/ 1398842 h 1725867"/>
              <a:gd name="connsiteX26" fmla="*/ 69850 w 333829"/>
              <a:gd name="connsiteY26" fmla="*/ 1427417 h 1725867"/>
              <a:gd name="connsiteX27" fmla="*/ 50800 w 333829"/>
              <a:gd name="connsiteY27" fmla="*/ 1455992 h 1725867"/>
              <a:gd name="connsiteX28" fmla="*/ 38100 w 333829"/>
              <a:gd name="connsiteY28" fmla="*/ 1487742 h 1725867"/>
              <a:gd name="connsiteX29" fmla="*/ 44450 w 333829"/>
              <a:gd name="connsiteY29" fmla="*/ 1509967 h 1725867"/>
              <a:gd name="connsiteX30" fmla="*/ 38100 w 333829"/>
              <a:gd name="connsiteY30" fmla="*/ 1563942 h 1725867"/>
              <a:gd name="connsiteX31" fmla="*/ 28575 w 333829"/>
              <a:gd name="connsiteY31" fmla="*/ 1617917 h 1725867"/>
              <a:gd name="connsiteX32" fmla="*/ 15875 w 333829"/>
              <a:gd name="connsiteY32" fmla="*/ 1678242 h 1725867"/>
              <a:gd name="connsiteX33" fmla="*/ 0 w 333829"/>
              <a:gd name="connsiteY33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2575 w 333829"/>
              <a:gd name="connsiteY13" fmla="*/ 906717 h 1725867"/>
              <a:gd name="connsiteX14" fmla="*/ 254000 w 333829"/>
              <a:gd name="connsiteY14" fmla="*/ 954342 h 1725867"/>
              <a:gd name="connsiteX15" fmla="*/ 244475 w 333829"/>
              <a:gd name="connsiteY15" fmla="*/ 998792 h 1725867"/>
              <a:gd name="connsiteX16" fmla="*/ 222250 w 333829"/>
              <a:gd name="connsiteY16" fmla="*/ 1049592 h 1725867"/>
              <a:gd name="connsiteX17" fmla="*/ 190500 w 333829"/>
              <a:gd name="connsiteY17" fmla="*/ 1116267 h 1725867"/>
              <a:gd name="connsiteX18" fmla="*/ 187325 w 333829"/>
              <a:gd name="connsiteY18" fmla="*/ 1154367 h 1725867"/>
              <a:gd name="connsiteX19" fmla="*/ 174625 w 333829"/>
              <a:gd name="connsiteY19" fmla="*/ 1211517 h 1725867"/>
              <a:gd name="connsiteX20" fmla="*/ 155575 w 333829"/>
              <a:gd name="connsiteY20" fmla="*/ 1249617 h 1725867"/>
              <a:gd name="connsiteX21" fmla="*/ 130175 w 333829"/>
              <a:gd name="connsiteY21" fmla="*/ 1300417 h 1725867"/>
              <a:gd name="connsiteX22" fmla="*/ 123825 w 333829"/>
              <a:gd name="connsiteY22" fmla="*/ 1354392 h 1725867"/>
              <a:gd name="connsiteX23" fmla="*/ 111125 w 333829"/>
              <a:gd name="connsiteY23" fmla="*/ 1379792 h 1725867"/>
              <a:gd name="connsiteX24" fmla="*/ 111125 w 333829"/>
              <a:gd name="connsiteY24" fmla="*/ 1398842 h 1725867"/>
              <a:gd name="connsiteX25" fmla="*/ 69850 w 333829"/>
              <a:gd name="connsiteY25" fmla="*/ 1427417 h 1725867"/>
              <a:gd name="connsiteX26" fmla="*/ 50800 w 333829"/>
              <a:gd name="connsiteY26" fmla="*/ 1455992 h 1725867"/>
              <a:gd name="connsiteX27" fmla="*/ 38100 w 333829"/>
              <a:gd name="connsiteY27" fmla="*/ 1487742 h 1725867"/>
              <a:gd name="connsiteX28" fmla="*/ 44450 w 333829"/>
              <a:gd name="connsiteY28" fmla="*/ 1509967 h 1725867"/>
              <a:gd name="connsiteX29" fmla="*/ 38100 w 333829"/>
              <a:gd name="connsiteY29" fmla="*/ 1563942 h 1725867"/>
              <a:gd name="connsiteX30" fmla="*/ 28575 w 333829"/>
              <a:gd name="connsiteY30" fmla="*/ 1617917 h 1725867"/>
              <a:gd name="connsiteX31" fmla="*/ 15875 w 333829"/>
              <a:gd name="connsiteY31" fmla="*/ 1678242 h 1725867"/>
              <a:gd name="connsiteX32" fmla="*/ 0 w 333829"/>
              <a:gd name="connsiteY32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54000 w 333829"/>
              <a:gd name="connsiteY13" fmla="*/ 954342 h 1725867"/>
              <a:gd name="connsiteX14" fmla="*/ 244475 w 333829"/>
              <a:gd name="connsiteY14" fmla="*/ 998792 h 1725867"/>
              <a:gd name="connsiteX15" fmla="*/ 222250 w 333829"/>
              <a:gd name="connsiteY15" fmla="*/ 1049592 h 1725867"/>
              <a:gd name="connsiteX16" fmla="*/ 190500 w 333829"/>
              <a:gd name="connsiteY16" fmla="*/ 1116267 h 1725867"/>
              <a:gd name="connsiteX17" fmla="*/ 187325 w 333829"/>
              <a:gd name="connsiteY17" fmla="*/ 1154367 h 1725867"/>
              <a:gd name="connsiteX18" fmla="*/ 174625 w 333829"/>
              <a:gd name="connsiteY18" fmla="*/ 1211517 h 1725867"/>
              <a:gd name="connsiteX19" fmla="*/ 155575 w 333829"/>
              <a:gd name="connsiteY19" fmla="*/ 1249617 h 1725867"/>
              <a:gd name="connsiteX20" fmla="*/ 130175 w 333829"/>
              <a:gd name="connsiteY20" fmla="*/ 1300417 h 1725867"/>
              <a:gd name="connsiteX21" fmla="*/ 123825 w 333829"/>
              <a:gd name="connsiteY21" fmla="*/ 1354392 h 1725867"/>
              <a:gd name="connsiteX22" fmla="*/ 111125 w 333829"/>
              <a:gd name="connsiteY22" fmla="*/ 1379792 h 1725867"/>
              <a:gd name="connsiteX23" fmla="*/ 111125 w 333829"/>
              <a:gd name="connsiteY23" fmla="*/ 1398842 h 1725867"/>
              <a:gd name="connsiteX24" fmla="*/ 69850 w 333829"/>
              <a:gd name="connsiteY24" fmla="*/ 1427417 h 1725867"/>
              <a:gd name="connsiteX25" fmla="*/ 50800 w 333829"/>
              <a:gd name="connsiteY25" fmla="*/ 1455992 h 1725867"/>
              <a:gd name="connsiteX26" fmla="*/ 38100 w 333829"/>
              <a:gd name="connsiteY26" fmla="*/ 1487742 h 1725867"/>
              <a:gd name="connsiteX27" fmla="*/ 44450 w 333829"/>
              <a:gd name="connsiteY27" fmla="*/ 1509967 h 1725867"/>
              <a:gd name="connsiteX28" fmla="*/ 38100 w 333829"/>
              <a:gd name="connsiteY28" fmla="*/ 1563942 h 1725867"/>
              <a:gd name="connsiteX29" fmla="*/ 28575 w 333829"/>
              <a:gd name="connsiteY29" fmla="*/ 1617917 h 1725867"/>
              <a:gd name="connsiteX30" fmla="*/ 15875 w 333829"/>
              <a:gd name="connsiteY30" fmla="*/ 1678242 h 1725867"/>
              <a:gd name="connsiteX31" fmla="*/ 0 w 333829"/>
              <a:gd name="connsiteY31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54000 w 333829"/>
              <a:gd name="connsiteY13" fmla="*/ 954342 h 1725867"/>
              <a:gd name="connsiteX14" fmla="*/ 222250 w 333829"/>
              <a:gd name="connsiteY14" fmla="*/ 1049592 h 1725867"/>
              <a:gd name="connsiteX15" fmla="*/ 190500 w 333829"/>
              <a:gd name="connsiteY15" fmla="*/ 1116267 h 1725867"/>
              <a:gd name="connsiteX16" fmla="*/ 187325 w 333829"/>
              <a:gd name="connsiteY16" fmla="*/ 1154367 h 1725867"/>
              <a:gd name="connsiteX17" fmla="*/ 174625 w 333829"/>
              <a:gd name="connsiteY17" fmla="*/ 1211517 h 1725867"/>
              <a:gd name="connsiteX18" fmla="*/ 155575 w 333829"/>
              <a:gd name="connsiteY18" fmla="*/ 1249617 h 1725867"/>
              <a:gd name="connsiteX19" fmla="*/ 130175 w 333829"/>
              <a:gd name="connsiteY19" fmla="*/ 1300417 h 1725867"/>
              <a:gd name="connsiteX20" fmla="*/ 123825 w 333829"/>
              <a:gd name="connsiteY20" fmla="*/ 1354392 h 1725867"/>
              <a:gd name="connsiteX21" fmla="*/ 111125 w 333829"/>
              <a:gd name="connsiteY21" fmla="*/ 1379792 h 1725867"/>
              <a:gd name="connsiteX22" fmla="*/ 111125 w 333829"/>
              <a:gd name="connsiteY22" fmla="*/ 1398842 h 1725867"/>
              <a:gd name="connsiteX23" fmla="*/ 69850 w 333829"/>
              <a:gd name="connsiteY23" fmla="*/ 1427417 h 1725867"/>
              <a:gd name="connsiteX24" fmla="*/ 50800 w 333829"/>
              <a:gd name="connsiteY24" fmla="*/ 1455992 h 1725867"/>
              <a:gd name="connsiteX25" fmla="*/ 38100 w 333829"/>
              <a:gd name="connsiteY25" fmla="*/ 1487742 h 1725867"/>
              <a:gd name="connsiteX26" fmla="*/ 44450 w 333829"/>
              <a:gd name="connsiteY26" fmla="*/ 1509967 h 1725867"/>
              <a:gd name="connsiteX27" fmla="*/ 38100 w 333829"/>
              <a:gd name="connsiteY27" fmla="*/ 1563942 h 1725867"/>
              <a:gd name="connsiteX28" fmla="*/ 28575 w 333829"/>
              <a:gd name="connsiteY28" fmla="*/ 1617917 h 1725867"/>
              <a:gd name="connsiteX29" fmla="*/ 15875 w 333829"/>
              <a:gd name="connsiteY29" fmla="*/ 1678242 h 1725867"/>
              <a:gd name="connsiteX30" fmla="*/ 0 w 333829"/>
              <a:gd name="connsiteY30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22250 w 333829"/>
              <a:gd name="connsiteY13" fmla="*/ 1049592 h 1725867"/>
              <a:gd name="connsiteX14" fmla="*/ 190500 w 333829"/>
              <a:gd name="connsiteY14" fmla="*/ 1116267 h 1725867"/>
              <a:gd name="connsiteX15" fmla="*/ 187325 w 333829"/>
              <a:gd name="connsiteY15" fmla="*/ 1154367 h 1725867"/>
              <a:gd name="connsiteX16" fmla="*/ 174625 w 333829"/>
              <a:gd name="connsiteY16" fmla="*/ 1211517 h 1725867"/>
              <a:gd name="connsiteX17" fmla="*/ 155575 w 333829"/>
              <a:gd name="connsiteY17" fmla="*/ 1249617 h 1725867"/>
              <a:gd name="connsiteX18" fmla="*/ 130175 w 333829"/>
              <a:gd name="connsiteY18" fmla="*/ 1300417 h 1725867"/>
              <a:gd name="connsiteX19" fmla="*/ 123825 w 333829"/>
              <a:gd name="connsiteY19" fmla="*/ 1354392 h 1725867"/>
              <a:gd name="connsiteX20" fmla="*/ 111125 w 333829"/>
              <a:gd name="connsiteY20" fmla="*/ 1379792 h 1725867"/>
              <a:gd name="connsiteX21" fmla="*/ 111125 w 333829"/>
              <a:gd name="connsiteY21" fmla="*/ 1398842 h 1725867"/>
              <a:gd name="connsiteX22" fmla="*/ 69850 w 333829"/>
              <a:gd name="connsiteY22" fmla="*/ 1427417 h 1725867"/>
              <a:gd name="connsiteX23" fmla="*/ 50800 w 333829"/>
              <a:gd name="connsiteY23" fmla="*/ 1455992 h 1725867"/>
              <a:gd name="connsiteX24" fmla="*/ 38100 w 333829"/>
              <a:gd name="connsiteY24" fmla="*/ 1487742 h 1725867"/>
              <a:gd name="connsiteX25" fmla="*/ 44450 w 333829"/>
              <a:gd name="connsiteY25" fmla="*/ 1509967 h 1725867"/>
              <a:gd name="connsiteX26" fmla="*/ 38100 w 333829"/>
              <a:gd name="connsiteY26" fmla="*/ 1563942 h 1725867"/>
              <a:gd name="connsiteX27" fmla="*/ 28575 w 333829"/>
              <a:gd name="connsiteY27" fmla="*/ 1617917 h 1725867"/>
              <a:gd name="connsiteX28" fmla="*/ 15875 w 333829"/>
              <a:gd name="connsiteY28" fmla="*/ 1678242 h 1725867"/>
              <a:gd name="connsiteX29" fmla="*/ 0 w 333829"/>
              <a:gd name="connsiteY29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90500 w 333829"/>
              <a:gd name="connsiteY13" fmla="*/ 1116267 h 1725867"/>
              <a:gd name="connsiteX14" fmla="*/ 187325 w 333829"/>
              <a:gd name="connsiteY14" fmla="*/ 1154367 h 1725867"/>
              <a:gd name="connsiteX15" fmla="*/ 174625 w 333829"/>
              <a:gd name="connsiteY15" fmla="*/ 1211517 h 1725867"/>
              <a:gd name="connsiteX16" fmla="*/ 155575 w 333829"/>
              <a:gd name="connsiteY16" fmla="*/ 1249617 h 1725867"/>
              <a:gd name="connsiteX17" fmla="*/ 130175 w 333829"/>
              <a:gd name="connsiteY17" fmla="*/ 1300417 h 1725867"/>
              <a:gd name="connsiteX18" fmla="*/ 123825 w 333829"/>
              <a:gd name="connsiteY18" fmla="*/ 1354392 h 1725867"/>
              <a:gd name="connsiteX19" fmla="*/ 111125 w 333829"/>
              <a:gd name="connsiteY19" fmla="*/ 1379792 h 1725867"/>
              <a:gd name="connsiteX20" fmla="*/ 111125 w 333829"/>
              <a:gd name="connsiteY20" fmla="*/ 1398842 h 1725867"/>
              <a:gd name="connsiteX21" fmla="*/ 69850 w 333829"/>
              <a:gd name="connsiteY21" fmla="*/ 1427417 h 1725867"/>
              <a:gd name="connsiteX22" fmla="*/ 50800 w 333829"/>
              <a:gd name="connsiteY22" fmla="*/ 1455992 h 1725867"/>
              <a:gd name="connsiteX23" fmla="*/ 38100 w 333829"/>
              <a:gd name="connsiteY23" fmla="*/ 1487742 h 1725867"/>
              <a:gd name="connsiteX24" fmla="*/ 44450 w 333829"/>
              <a:gd name="connsiteY24" fmla="*/ 1509967 h 1725867"/>
              <a:gd name="connsiteX25" fmla="*/ 38100 w 333829"/>
              <a:gd name="connsiteY25" fmla="*/ 1563942 h 1725867"/>
              <a:gd name="connsiteX26" fmla="*/ 28575 w 333829"/>
              <a:gd name="connsiteY26" fmla="*/ 1617917 h 1725867"/>
              <a:gd name="connsiteX27" fmla="*/ 15875 w 333829"/>
              <a:gd name="connsiteY27" fmla="*/ 1678242 h 1725867"/>
              <a:gd name="connsiteX28" fmla="*/ 0 w 333829"/>
              <a:gd name="connsiteY28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87325 w 333829"/>
              <a:gd name="connsiteY13" fmla="*/ 1154367 h 1725867"/>
              <a:gd name="connsiteX14" fmla="*/ 174625 w 333829"/>
              <a:gd name="connsiteY14" fmla="*/ 1211517 h 1725867"/>
              <a:gd name="connsiteX15" fmla="*/ 155575 w 333829"/>
              <a:gd name="connsiteY15" fmla="*/ 1249617 h 1725867"/>
              <a:gd name="connsiteX16" fmla="*/ 130175 w 333829"/>
              <a:gd name="connsiteY16" fmla="*/ 1300417 h 1725867"/>
              <a:gd name="connsiteX17" fmla="*/ 123825 w 333829"/>
              <a:gd name="connsiteY17" fmla="*/ 1354392 h 1725867"/>
              <a:gd name="connsiteX18" fmla="*/ 111125 w 333829"/>
              <a:gd name="connsiteY18" fmla="*/ 1379792 h 1725867"/>
              <a:gd name="connsiteX19" fmla="*/ 111125 w 333829"/>
              <a:gd name="connsiteY19" fmla="*/ 1398842 h 1725867"/>
              <a:gd name="connsiteX20" fmla="*/ 69850 w 333829"/>
              <a:gd name="connsiteY20" fmla="*/ 1427417 h 1725867"/>
              <a:gd name="connsiteX21" fmla="*/ 50800 w 333829"/>
              <a:gd name="connsiteY21" fmla="*/ 1455992 h 1725867"/>
              <a:gd name="connsiteX22" fmla="*/ 38100 w 333829"/>
              <a:gd name="connsiteY22" fmla="*/ 1487742 h 1725867"/>
              <a:gd name="connsiteX23" fmla="*/ 44450 w 333829"/>
              <a:gd name="connsiteY23" fmla="*/ 1509967 h 1725867"/>
              <a:gd name="connsiteX24" fmla="*/ 38100 w 333829"/>
              <a:gd name="connsiteY24" fmla="*/ 1563942 h 1725867"/>
              <a:gd name="connsiteX25" fmla="*/ 28575 w 333829"/>
              <a:gd name="connsiteY25" fmla="*/ 1617917 h 1725867"/>
              <a:gd name="connsiteX26" fmla="*/ 15875 w 333829"/>
              <a:gd name="connsiteY26" fmla="*/ 1678242 h 1725867"/>
              <a:gd name="connsiteX27" fmla="*/ 0 w 333829"/>
              <a:gd name="connsiteY27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74625 w 333829"/>
              <a:gd name="connsiteY13" fmla="*/ 1211517 h 1725867"/>
              <a:gd name="connsiteX14" fmla="*/ 155575 w 333829"/>
              <a:gd name="connsiteY14" fmla="*/ 1249617 h 1725867"/>
              <a:gd name="connsiteX15" fmla="*/ 130175 w 333829"/>
              <a:gd name="connsiteY15" fmla="*/ 1300417 h 1725867"/>
              <a:gd name="connsiteX16" fmla="*/ 123825 w 333829"/>
              <a:gd name="connsiteY16" fmla="*/ 1354392 h 1725867"/>
              <a:gd name="connsiteX17" fmla="*/ 111125 w 333829"/>
              <a:gd name="connsiteY17" fmla="*/ 1379792 h 1725867"/>
              <a:gd name="connsiteX18" fmla="*/ 111125 w 333829"/>
              <a:gd name="connsiteY18" fmla="*/ 1398842 h 1725867"/>
              <a:gd name="connsiteX19" fmla="*/ 69850 w 333829"/>
              <a:gd name="connsiteY19" fmla="*/ 1427417 h 1725867"/>
              <a:gd name="connsiteX20" fmla="*/ 50800 w 333829"/>
              <a:gd name="connsiteY20" fmla="*/ 1455992 h 1725867"/>
              <a:gd name="connsiteX21" fmla="*/ 38100 w 333829"/>
              <a:gd name="connsiteY21" fmla="*/ 1487742 h 1725867"/>
              <a:gd name="connsiteX22" fmla="*/ 44450 w 333829"/>
              <a:gd name="connsiteY22" fmla="*/ 1509967 h 1725867"/>
              <a:gd name="connsiteX23" fmla="*/ 38100 w 333829"/>
              <a:gd name="connsiteY23" fmla="*/ 1563942 h 1725867"/>
              <a:gd name="connsiteX24" fmla="*/ 28575 w 333829"/>
              <a:gd name="connsiteY24" fmla="*/ 1617917 h 1725867"/>
              <a:gd name="connsiteX25" fmla="*/ 15875 w 333829"/>
              <a:gd name="connsiteY25" fmla="*/ 1678242 h 1725867"/>
              <a:gd name="connsiteX26" fmla="*/ 0 w 333829"/>
              <a:gd name="connsiteY26" fmla="*/ 1725867 h 1725867"/>
              <a:gd name="connsiteX0" fmla="*/ 304800 w 334319"/>
              <a:gd name="connsiteY0" fmla="*/ 160592 h 1725867"/>
              <a:gd name="connsiteX1" fmla="*/ 260350 w 334319"/>
              <a:gd name="connsiteY1" fmla="*/ 100267 h 1725867"/>
              <a:gd name="connsiteX2" fmla="*/ 238125 w 334319"/>
              <a:gd name="connsiteY2" fmla="*/ 49467 h 1725867"/>
              <a:gd name="connsiteX3" fmla="*/ 193675 w 334319"/>
              <a:gd name="connsiteY3" fmla="*/ 1842 h 1725867"/>
              <a:gd name="connsiteX4" fmla="*/ 184150 w 334319"/>
              <a:gd name="connsiteY4" fmla="*/ 14542 h 1725867"/>
              <a:gd name="connsiteX5" fmla="*/ 190500 w 334319"/>
              <a:gd name="connsiteY5" fmla="*/ 58992 h 1725867"/>
              <a:gd name="connsiteX6" fmla="*/ 203200 w 334319"/>
              <a:gd name="connsiteY6" fmla="*/ 112967 h 1725867"/>
              <a:gd name="connsiteX7" fmla="*/ 228600 w 334319"/>
              <a:gd name="connsiteY7" fmla="*/ 185992 h 1725867"/>
              <a:gd name="connsiteX8" fmla="*/ 314325 w 334319"/>
              <a:gd name="connsiteY8" fmla="*/ 417767 h 1725867"/>
              <a:gd name="connsiteX9" fmla="*/ 317500 w 334319"/>
              <a:gd name="connsiteY9" fmla="*/ 471742 h 1725867"/>
              <a:gd name="connsiteX10" fmla="*/ 327025 w 334319"/>
              <a:gd name="connsiteY10" fmla="*/ 525717 h 1725867"/>
              <a:gd name="connsiteX11" fmla="*/ 333375 w 334319"/>
              <a:gd name="connsiteY11" fmla="*/ 566992 h 1725867"/>
              <a:gd name="connsiteX12" fmla="*/ 314325 w 334319"/>
              <a:gd name="connsiteY12" fmla="*/ 608267 h 1725867"/>
              <a:gd name="connsiteX13" fmla="*/ 155575 w 334319"/>
              <a:gd name="connsiteY13" fmla="*/ 1249617 h 1725867"/>
              <a:gd name="connsiteX14" fmla="*/ 130175 w 334319"/>
              <a:gd name="connsiteY14" fmla="*/ 1300417 h 1725867"/>
              <a:gd name="connsiteX15" fmla="*/ 123825 w 334319"/>
              <a:gd name="connsiteY15" fmla="*/ 1354392 h 1725867"/>
              <a:gd name="connsiteX16" fmla="*/ 111125 w 334319"/>
              <a:gd name="connsiteY16" fmla="*/ 1379792 h 1725867"/>
              <a:gd name="connsiteX17" fmla="*/ 111125 w 334319"/>
              <a:gd name="connsiteY17" fmla="*/ 1398842 h 1725867"/>
              <a:gd name="connsiteX18" fmla="*/ 69850 w 334319"/>
              <a:gd name="connsiteY18" fmla="*/ 1427417 h 1725867"/>
              <a:gd name="connsiteX19" fmla="*/ 50800 w 334319"/>
              <a:gd name="connsiteY19" fmla="*/ 1455992 h 1725867"/>
              <a:gd name="connsiteX20" fmla="*/ 38100 w 334319"/>
              <a:gd name="connsiteY20" fmla="*/ 1487742 h 1725867"/>
              <a:gd name="connsiteX21" fmla="*/ 44450 w 334319"/>
              <a:gd name="connsiteY21" fmla="*/ 1509967 h 1725867"/>
              <a:gd name="connsiteX22" fmla="*/ 38100 w 334319"/>
              <a:gd name="connsiteY22" fmla="*/ 1563942 h 1725867"/>
              <a:gd name="connsiteX23" fmla="*/ 28575 w 334319"/>
              <a:gd name="connsiteY23" fmla="*/ 1617917 h 1725867"/>
              <a:gd name="connsiteX24" fmla="*/ 15875 w 334319"/>
              <a:gd name="connsiteY24" fmla="*/ 1678242 h 1725867"/>
              <a:gd name="connsiteX25" fmla="*/ 0 w 334319"/>
              <a:gd name="connsiteY25" fmla="*/ 1725867 h 1725867"/>
              <a:gd name="connsiteX0" fmla="*/ 304800 w 335769"/>
              <a:gd name="connsiteY0" fmla="*/ 160592 h 1725867"/>
              <a:gd name="connsiteX1" fmla="*/ 260350 w 335769"/>
              <a:gd name="connsiteY1" fmla="*/ 100267 h 1725867"/>
              <a:gd name="connsiteX2" fmla="*/ 238125 w 335769"/>
              <a:gd name="connsiteY2" fmla="*/ 49467 h 1725867"/>
              <a:gd name="connsiteX3" fmla="*/ 193675 w 335769"/>
              <a:gd name="connsiteY3" fmla="*/ 1842 h 1725867"/>
              <a:gd name="connsiteX4" fmla="*/ 184150 w 335769"/>
              <a:gd name="connsiteY4" fmla="*/ 14542 h 1725867"/>
              <a:gd name="connsiteX5" fmla="*/ 190500 w 335769"/>
              <a:gd name="connsiteY5" fmla="*/ 58992 h 1725867"/>
              <a:gd name="connsiteX6" fmla="*/ 203200 w 335769"/>
              <a:gd name="connsiteY6" fmla="*/ 112967 h 1725867"/>
              <a:gd name="connsiteX7" fmla="*/ 228600 w 335769"/>
              <a:gd name="connsiteY7" fmla="*/ 185992 h 1725867"/>
              <a:gd name="connsiteX8" fmla="*/ 314325 w 335769"/>
              <a:gd name="connsiteY8" fmla="*/ 417767 h 1725867"/>
              <a:gd name="connsiteX9" fmla="*/ 317500 w 335769"/>
              <a:gd name="connsiteY9" fmla="*/ 471742 h 1725867"/>
              <a:gd name="connsiteX10" fmla="*/ 327025 w 335769"/>
              <a:gd name="connsiteY10" fmla="*/ 525717 h 1725867"/>
              <a:gd name="connsiteX11" fmla="*/ 333375 w 335769"/>
              <a:gd name="connsiteY11" fmla="*/ 566992 h 1725867"/>
              <a:gd name="connsiteX12" fmla="*/ 314325 w 335769"/>
              <a:gd name="connsiteY12" fmla="*/ 608267 h 1725867"/>
              <a:gd name="connsiteX13" fmla="*/ 130175 w 335769"/>
              <a:gd name="connsiteY13" fmla="*/ 1300417 h 1725867"/>
              <a:gd name="connsiteX14" fmla="*/ 123825 w 335769"/>
              <a:gd name="connsiteY14" fmla="*/ 1354392 h 1725867"/>
              <a:gd name="connsiteX15" fmla="*/ 111125 w 335769"/>
              <a:gd name="connsiteY15" fmla="*/ 1379792 h 1725867"/>
              <a:gd name="connsiteX16" fmla="*/ 111125 w 335769"/>
              <a:gd name="connsiteY16" fmla="*/ 1398842 h 1725867"/>
              <a:gd name="connsiteX17" fmla="*/ 69850 w 335769"/>
              <a:gd name="connsiteY17" fmla="*/ 1427417 h 1725867"/>
              <a:gd name="connsiteX18" fmla="*/ 50800 w 335769"/>
              <a:gd name="connsiteY18" fmla="*/ 1455992 h 1725867"/>
              <a:gd name="connsiteX19" fmla="*/ 38100 w 335769"/>
              <a:gd name="connsiteY19" fmla="*/ 1487742 h 1725867"/>
              <a:gd name="connsiteX20" fmla="*/ 44450 w 335769"/>
              <a:gd name="connsiteY20" fmla="*/ 1509967 h 1725867"/>
              <a:gd name="connsiteX21" fmla="*/ 38100 w 335769"/>
              <a:gd name="connsiteY21" fmla="*/ 1563942 h 1725867"/>
              <a:gd name="connsiteX22" fmla="*/ 28575 w 335769"/>
              <a:gd name="connsiteY22" fmla="*/ 1617917 h 1725867"/>
              <a:gd name="connsiteX23" fmla="*/ 15875 w 335769"/>
              <a:gd name="connsiteY23" fmla="*/ 1678242 h 1725867"/>
              <a:gd name="connsiteX24" fmla="*/ 0 w 335769"/>
              <a:gd name="connsiteY24" fmla="*/ 1725867 h 1725867"/>
              <a:gd name="connsiteX0" fmla="*/ 304800 w 336156"/>
              <a:gd name="connsiteY0" fmla="*/ 160592 h 1725867"/>
              <a:gd name="connsiteX1" fmla="*/ 260350 w 336156"/>
              <a:gd name="connsiteY1" fmla="*/ 100267 h 1725867"/>
              <a:gd name="connsiteX2" fmla="*/ 238125 w 336156"/>
              <a:gd name="connsiteY2" fmla="*/ 49467 h 1725867"/>
              <a:gd name="connsiteX3" fmla="*/ 193675 w 336156"/>
              <a:gd name="connsiteY3" fmla="*/ 1842 h 1725867"/>
              <a:gd name="connsiteX4" fmla="*/ 184150 w 336156"/>
              <a:gd name="connsiteY4" fmla="*/ 14542 h 1725867"/>
              <a:gd name="connsiteX5" fmla="*/ 190500 w 336156"/>
              <a:gd name="connsiteY5" fmla="*/ 58992 h 1725867"/>
              <a:gd name="connsiteX6" fmla="*/ 203200 w 336156"/>
              <a:gd name="connsiteY6" fmla="*/ 112967 h 1725867"/>
              <a:gd name="connsiteX7" fmla="*/ 228600 w 336156"/>
              <a:gd name="connsiteY7" fmla="*/ 185992 h 1725867"/>
              <a:gd name="connsiteX8" fmla="*/ 314325 w 336156"/>
              <a:gd name="connsiteY8" fmla="*/ 417767 h 1725867"/>
              <a:gd name="connsiteX9" fmla="*/ 317500 w 336156"/>
              <a:gd name="connsiteY9" fmla="*/ 471742 h 1725867"/>
              <a:gd name="connsiteX10" fmla="*/ 327025 w 336156"/>
              <a:gd name="connsiteY10" fmla="*/ 525717 h 1725867"/>
              <a:gd name="connsiteX11" fmla="*/ 333375 w 336156"/>
              <a:gd name="connsiteY11" fmla="*/ 566992 h 1725867"/>
              <a:gd name="connsiteX12" fmla="*/ 314325 w 336156"/>
              <a:gd name="connsiteY12" fmla="*/ 608267 h 1725867"/>
              <a:gd name="connsiteX13" fmla="*/ 123825 w 336156"/>
              <a:gd name="connsiteY13" fmla="*/ 1354392 h 1725867"/>
              <a:gd name="connsiteX14" fmla="*/ 111125 w 336156"/>
              <a:gd name="connsiteY14" fmla="*/ 1379792 h 1725867"/>
              <a:gd name="connsiteX15" fmla="*/ 111125 w 336156"/>
              <a:gd name="connsiteY15" fmla="*/ 1398842 h 1725867"/>
              <a:gd name="connsiteX16" fmla="*/ 69850 w 336156"/>
              <a:gd name="connsiteY16" fmla="*/ 1427417 h 1725867"/>
              <a:gd name="connsiteX17" fmla="*/ 50800 w 336156"/>
              <a:gd name="connsiteY17" fmla="*/ 1455992 h 1725867"/>
              <a:gd name="connsiteX18" fmla="*/ 38100 w 336156"/>
              <a:gd name="connsiteY18" fmla="*/ 1487742 h 1725867"/>
              <a:gd name="connsiteX19" fmla="*/ 44450 w 336156"/>
              <a:gd name="connsiteY19" fmla="*/ 1509967 h 1725867"/>
              <a:gd name="connsiteX20" fmla="*/ 38100 w 336156"/>
              <a:gd name="connsiteY20" fmla="*/ 1563942 h 1725867"/>
              <a:gd name="connsiteX21" fmla="*/ 28575 w 336156"/>
              <a:gd name="connsiteY21" fmla="*/ 1617917 h 1725867"/>
              <a:gd name="connsiteX22" fmla="*/ 15875 w 336156"/>
              <a:gd name="connsiteY22" fmla="*/ 1678242 h 1725867"/>
              <a:gd name="connsiteX23" fmla="*/ 0 w 336156"/>
              <a:gd name="connsiteY23" fmla="*/ 1725867 h 1725867"/>
              <a:gd name="connsiteX0" fmla="*/ 304800 w 336156"/>
              <a:gd name="connsiteY0" fmla="*/ 160592 h 1725867"/>
              <a:gd name="connsiteX1" fmla="*/ 260350 w 336156"/>
              <a:gd name="connsiteY1" fmla="*/ 100267 h 1725867"/>
              <a:gd name="connsiteX2" fmla="*/ 238125 w 336156"/>
              <a:gd name="connsiteY2" fmla="*/ 49467 h 1725867"/>
              <a:gd name="connsiteX3" fmla="*/ 193675 w 336156"/>
              <a:gd name="connsiteY3" fmla="*/ 1842 h 1725867"/>
              <a:gd name="connsiteX4" fmla="*/ 184150 w 336156"/>
              <a:gd name="connsiteY4" fmla="*/ 14542 h 1725867"/>
              <a:gd name="connsiteX5" fmla="*/ 190500 w 336156"/>
              <a:gd name="connsiteY5" fmla="*/ 58992 h 1725867"/>
              <a:gd name="connsiteX6" fmla="*/ 203200 w 336156"/>
              <a:gd name="connsiteY6" fmla="*/ 112967 h 1725867"/>
              <a:gd name="connsiteX7" fmla="*/ 228600 w 336156"/>
              <a:gd name="connsiteY7" fmla="*/ 185992 h 1725867"/>
              <a:gd name="connsiteX8" fmla="*/ 314325 w 336156"/>
              <a:gd name="connsiteY8" fmla="*/ 417767 h 1725867"/>
              <a:gd name="connsiteX9" fmla="*/ 317500 w 336156"/>
              <a:gd name="connsiteY9" fmla="*/ 471742 h 1725867"/>
              <a:gd name="connsiteX10" fmla="*/ 327025 w 336156"/>
              <a:gd name="connsiteY10" fmla="*/ 525717 h 1725867"/>
              <a:gd name="connsiteX11" fmla="*/ 333375 w 336156"/>
              <a:gd name="connsiteY11" fmla="*/ 566992 h 1725867"/>
              <a:gd name="connsiteX12" fmla="*/ 314325 w 336156"/>
              <a:gd name="connsiteY12" fmla="*/ 608267 h 1725867"/>
              <a:gd name="connsiteX13" fmla="*/ 123825 w 336156"/>
              <a:gd name="connsiteY13" fmla="*/ 1354392 h 1725867"/>
              <a:gd name="connsiteX14" fmla="*/ 111125 w 336156"/>
              <a:gd name="connsiteY14" fmla="*/ 1398842 h 1725867"/>
              <a:gd name="connsiteX15" fmla="*/ 69850 w 336156"/>
              <a:gd name="connsiteY15" fmla="*/ 1427417 h 1725867"/>
              <a:gd name="connsiteX16" fmla="*/ 50800 w 336156"/>
              <a:gd name="connsiteY16" fmla="*/ 1455992 h 1725867"/>
              <a:gd name="connsiteX17" fmla="*/ 38100 w 336156"/>
              <a:gd name="connsiteY17" fmla="*/ 1487742 h 1725867"/>
              <a:gd name="connsiteX18" fmla="*/ 44450 w 336156"/>
              <a:gd name="connsiteY18" fmla="*/ 1509967 h 1725867"/>
              <a:gd name="connsiteX19" fmla="*/ 38100 w 336156"/>
              <a:gd name="connsiteY19" fmla="*/ 1563942 h 1725867"/>
              <a:gd name="connsiteX20" fmla="*/ 28575 w 336156"/>
              <a:gd name="connsiteY20" fmla="*/ 1617917 h 1725867"/>
              <a:gd name="connsiteX21" fmla="*/ 15875 w 336156"/>
              <a:gd name="connsiteY21" fmla="*/ 1678242 h 1725867"/>
              <a:gd name="connsiteX22" fmla="*/ 0 w 336156"/>
              <a:gd name="connsiteY22" fmla="*/ 1725867 h 1725867"/>
              <a:gd name="connsiteX0" fmla="*/ 304800 w 336949"/>
              <a:gd name="connsiteY0" fmla="*/ 160592 h 1725867"/>
              <a:gd name="connsiteX1" fmla="*/ 260350 w 336949"/>
              <a:gd name="connsiteY1" fmla="*/ 100267 h 1725867"/>
              <a:gd name="connsiteX2" fmla="*/ 238125 w 336949"/>
              <a:gd name="connsiteY2" fmla="*/ 49467 h 1725867"/>
              <a:gd name="connsiteX3" fmla="*/ 193675 w 336949"/>
              <a:gd name="connsiteY3" fmla="*/ 1842 h 1725867"/>
              <a:gd name="connsiteX4" fmla="*/ 184150 w 336949"/>
              <a:gd name="connsiteY4" fmla="*/ 14542 h 1725867"/>
              <a:gd name="connsiteX5" fmla="*/ 190500 w 336949"/>
              <a:gd name="connsiteY5" fmla="*/ 58992 h 1725867"/>
              <a:gd name="connsiteX6" fmla="*/ 203200 w 336949"/>
              <a:gd name="connsiteY6" fmla="*/ 112967 h 1725867"/>
              <a:gd name="connsiteX7" fmla="*/ 228600 w 336949"/>
              <a:gd name="connsiteY7" fmla="*/ 185992 h 1725867"/>
              <a:gd name="connsiteX8" fmla="*/ 314325 w 336949"/>
              <a:gd name="connsiteY8" fmla="*/ 417767 h 1725867"/>
              <a:gd name="connsiteX9" fmla="*/ 317500 w 336949"/>
              <a:gd name="connsiteY9" fmla="*/ 471742 h 1725867"/>
              <a:gd name="connsiteX10" fmla="*/ 327025 w 336949"/>
              <a:gd name="connsiteY10" fmla="*/ 525717 h 1725867"/>
              <a:gd name="connsiteX11" fmla="*/ 333375 w 336949"/>
              <a:gd name="connsiteY11" fmla="*/ 566992 h 1725867"/>
              <a:gd name="connsiteX12" fmla="*/ 314325 w 336949"/>
              <a:gd name="connsiteY12" fmla="*/ 608267 h 1725867"/>
              <a:gd name="connsiteX13" fmla="*/ 111125 w 336949"/>
              <a:gd name="connsiteY13" fmla="*/ 1398842 h 1725867"/>
              <a:gd name="connsiteX14" fmla="*/ 69850 w 336949"/>
              <a:gd name="connsiteY14" fmla="*/ 1427417 h 1725867"/>
              <a:gd name="connsiteX15" fmla="*/ 50800 w 336949"/>
              <a:gd name="connsiteY15" fmla="*/ 1455992 h 1725867"/>
              <a:gd name="connsiteX16" fmla="*/ 38100 w 336949"/>
              <a:gd name="connsiteY16" fmla="*/ 1487742 h 1725867"/>
              <a:gd name="connsiteX17" fmla="*/ 44450 w 336949"/>
              <a:gd name="connsiteY17" fmla="*/ 1509967 h 1725867"/>
              <a:gd name="connsiteX18" fmla="*/ 38100 w 336949"/>
              <a:gd name="connsiteY18" fmla="*/ 1563942 h 1725867"/>
              <a:gd name="connsiteX19" fmla="*/ 28575 w 336949"/>
              <a:gd name="connsiteY19" fmla="*/ 1617917 h 1725867"/>
              <a:gd name="connsiteX20" fmla="*/ 15875 w 336949"/>
              <a:gd name="connsiteY20" fmla="*/ 1678242 h 1725867"/>
              <a:gd name="connsiteX21" fmla="*/ 0 w 336949"/>
              <a:gd name="connsiteY21" fmla="*/ 1725867 h 1725867"/>
              <a:gd name="connsiteX0" fmla="*/ 304800 w 339658"/>
              <a:gd name="connsiteY0" fmla="*/ 160592 h 1725867"/>
              <a:gd name="connsiteX1" fmla="*/ 260350 w 339658"/>
              <a:gd name="connsiteY1" fmla="*/ 100267 h 1725867"/>
              <a:gd name="connsiteX2" fmla="*/ 238125 w 339658"/>
              <a:gd name="connsiteY2" fmla="*/ 49467 h 1725867"/>
              <a:gd name="connsiteX3" fmla="*/ 193675 w 339658"/>
              <a:gd name="connsiteY3" fmla="*/ 1842 h 1725867"/>
              <a:gd name="connsiteX4" fmla="*/ 184150 w 339658"/>
              <a:gd name="connsiteY4" fmla="*/ 14542 h 1725867"/>
              <a:gd name="connsiteX5" fmla="*/ 190500 w 339658"/>
              <a:gd name="connsiteY5" fmla="*/ 58992 h 1725867"/>
              <a:gd name="connsiteX6" fmla="*/ 203200 w 339658"/>
              <a:gd name="connsiteY6" fmla="*/ 112967 h 1725867"/>
              <a:gd name="connsiteX7" fmla="*/ 228600 w 339658"/>
              <a:gd name="connsiteY7" fmla="*/ 185992 h 1725867"/>
              <a:gd name="connsiteX8" fmla="*/ 314325 w 339658"/>
              <a:gd name="connsiteY8" fmla="*/ 417767 h 1725867"/>
              <a:gd name="connsiteX9" fmla="*/ 317500 w 339658"/>
              <a:gd name="connsiteY9" fmla="*/ 471742 h 1725867"/>
              <a:gd name="connsiteX10" fmla="*/ 327025 w 339658"/>
              <a:gd name="connsiteY10" fmla="*/ 525717 h 1725867"/>
              <a:gd name="connsiteX11" fmla="*/ 333375 w 339658"/>
              <a:gd name="connsiteY11" fmla="*/ 566992 h 1725867"/>
              <a:gd name="connsiteX12" fmla="*/ 314325 w 339658"/>
              <a:gd name="connsiteY12" fmla="*/ 608267 h 1725867"/>
              <a:gd name="connsiteX13" fmla="*/ 69850 w 339658"/>
              <a:gd name="connsiteY13" fmla="*/ 1427417 h 1725867"/>
              <a:gd name="connsiteX14" fmla="*/ 50800 w 339658"/>
              <a:gd name="connsiteY14" fmla="*/ 1455992 h 1725867"/>
              <a:gd name="connsiteX15" fmla="*/ 38100 w 339658"/>
              <a:gd name="connsiteY15" fmla="*/ 1487742 h 1725867"/>
              <a:gd name="connsiteX16" fmla="*/ 44450 w 339658"/>
              <a:gd name="connsiteY16" fmla="*/ 1509967 h 1725867"/>
              <a:gd name="connsiteX17" fmla="*/ 38100 w 339658"/>
              <a:gd name="connsiteY17" fmla="*/ 1563942 h 1725867"/>
              <a:gd name="connsiteX18" fmla="*/ 28575 w 339658"/>
              <a:gd name="connsiteY18" fmla="*/ 1617917 h 1725867"/>
              <a:gd name="connsiteX19" fmla="*/ 15875 w 339658"/>
              <a:gd name="connsiteY19" fmla="*/ 1678242 h 1725867"/>
              <a:gd name="connsiteX20" fmla="*/ 0 w 339658"/>
              <a:gd name="connsiteY20" fmla="*/ 1725867 h 1725867"/>
              <a:gd name="connsiteX0" fmla="*/ 304800 w 340953"/>
              <a:gd name="connsiteY0" fmla="*/ 160592 h 1725867"/>
              <a:gd name="connsiteX1" fmla="*/ 260350 w 340953"/>
              <a:gd name="connsiteY1" fmla="*/ 100267 h 1725867"/>
              <a:gd name="connsiteX2" fmla="*/ 238125 w 340953"/>
              <a:gd name="connsiteY2" fmla="*/ 49467 h 1725867"/>
              <a:gd name="connsiteX3" fmla="*/ 193675 w 340953"/>
              <a:gd name="connsiteY3" fmla="*/ 1842 h 1725867"/>
              <a:gd name="connsiteX4" fmla="*/ 184150 w 340953"/>
              <a:gd name="connsiteY4" fmla="*/ 14542 h 1725867"/>
              <a:gd name="connsiteX5" fmla="*/ 190500 w 340953"/>
              <a:gd name="connsiteY5" fmla="*/ 58992 h 1725867"/>
              <a:gd name="connsiteX6" fmla="*/ 203200 w 340953"/>
              <a:gd name="connsiteY6" fmla="*/ 112967 h 1725867"/>
              <a:gd name="connsiteX7" fmla="*/ 228600 w 340953"/>
              <a:gd name="connsiteY7" fmla="*/ 185992 h 1725867"/>
              <a:gd name="connsiteX8" fmla="*/ 314325 w 340953"/>
              <a:gd name="connsiteY8" fmla="*/ 417767 h 1725867"/>
              <a:gd name="connsiteX9" fmla="*/ 317500 w 340953"/>
              <a:gd name="connsiteY9" fmla="*/ 471742 h 1725867"/>
              <a:gd name="connsiteX10" fmla="*/ 327025 w 340953"/>
              <a:gd name="connsiteY10" fmla="*/ 525717 h 1725867"/>
              <a:gd name="connsiteX11" fmla="*/ 333375 w 340953"/>
              <a:gd name="connsiteY11" fmla="*/ 566992 h 1725867"/>
              <a:gd name="connsiteX12" fmla="*/ 314325 w 340953"/>
              <a:gd name="connsiteY12" fmla="*/ 608267 h 1725867"/>
              <a:gd name="connsiteX13" fmla="*/ 50800 w 340953"/>
              <a:gd name="connsiteY13" fmla="*/ 1455992 h 1725867"/>
              <a:gd name="connsiteX14" fmla="*/ 38100 w 340953"/>
              <a:gd name="connsiteY14" fmla="*/ 1487742 h 1725867"/>
              <a:gd name="connsiteX15" fmla="*/ 44450 w 340953"/>
              <a:gd name="connsiteY15" fmla="*/ 1509967 h 1725867"/>
              <a:gd name="connsiteX16" fmla="*/ 38100 w 340953"/>
              <a:gd name="connsiteY16" fmla="*/ 1563942 h 1725867"/>
              <a:gd name="connsiteX17" fmla="*/ 28575 w 340953"/>
              <a:gd name="connsiteY17" fmla="*/ 1617917 h 1725867"/>
              <a:gd name="connsiteX18" fmla="*/ 15875 w 340953"/>
              <a:gd name="connsiteY18" fmla="*/ 1678242 h 1725867"/>
              <a:gd name="connsiteX19" fmla="*/ 0 w 340953"/>
              <a:gd name="connsiteY19" fmla="*/ 1725867 h 1725867"/>
              <a:gd name="connsiteX0" fmla="*/ 304800 w 341827"/>
              <a:gd name="connsiteY0" fmla="*/ 160592 h 1725867"/>
              <a:gd name="connsiteX1" fmla="*/ 260350 w 341827"/>
              <a:gd name="connsiteY1" fmla="*/ 100267 h 1725867"/>
              <a:gd name="connsiteX2" fmla="*/ 238125 w 341827"/>
              <a:gd name="connsiteY2" fmla="*/ 49467 h 1725867"/>
              <a:gd name="connsiteX3" fmla="*/ 193675 w 341827"/>
              <a:gd name="connsiteY3" fmla="*/ 1842 h 1725867"/>
              <a:gd name="connsiteX4" fmla="*/ 184150 w 341827"/>
              <a:gd name="connsiteY4" fmla="*/ 14542 h 1725867"/>
              <a:gd name="connsiteX5" fmla="*/ 190500 w 341827"/>
              <a:gd name="connsiteY5" fmla="*/ 58992 h 1725867"/>
              <a:gd name="connsiteX6" fmla="*/ 203200 w 341827"/>
              <a:gd name="connsiteY6" fmla="*/ 112967 h 1725867"/>
              <a:gd name="connsiteX7" fmla="*/ 228600 w 341827"/>
              <a:gd name="connsiteY7" fmla="*/ 185992 h 1725867"/>
              <a:gd name="connsiteX8" fmla="*/ 314325 w 341827"/>
              <a:gd name="connsiteY8" fmla="*/ 417767 h 1725867"/>
              <a:gd name="connsiteX9" fmla="*/ 317500 w 341827"/>
              <a:gd name="connsiteY9" fmla="*/ 471742 h 1725867"/>
              <a:gd name="connsiteX10" fmla="*/ 327025 w 341827"/>
              <a:gd name="connsiteY10" fmla="*/ 525717 h 1725867"/>
              <a:gd name="connsiteX11" fmla="*/ 333375 w 341827"/>
              <a:gd name="connsiteY11" fmla="*/ 566992 h 1725867"/>
              <a:gd name="connsiteX12" fmla="*/ 314325 w 341827"/>
              <a:gd name="connsiteY12" fmla="*/ 608267 h 1725867"/>
              <a:gd name="connsiteX13" fmla="*/ 38100 w 341827"/>
              <a:gd name="connsiteY13" fmla="*/ 1487742 h 1725867"/>
              <a:gd name="connsiteX14" fmla="*/ 44450 w 341827"/>
              <a:gd name="connsiteY14" fmla="*/ 1509967 h 1725867"/>
              <a:gd name="connsiteX15" fmla="*/ 38100 w 341827"/>
              <a:gd name="connsiteY15" fmla="*/ 1563942 h 1725867"/>
              <a:gd name="connsiteX16" fmla="*/ 28575 w 341827"/>
              <a:gd name="connsiteY16" fmla="*/ 1617917 h 1725867"/>
              <a:gd name="connsiteX17" fmla="*/ 15875 w 341827"/>
              <a:gd name="connsiteY17" fmla="*/ 1678242 h 1725867"/>
              <a:gd name="connsiteX18" fmla="*/ 0 w 341827"/>
              <a:gd name="connsiteY18" fmla="*/ 1725867 h 1725867"/>
              <a:gd name="connsiteX0" fmla="*/ 304800 w 341827"/>
              <a:gd name="connsiteY0" fmla="*/ 160592 h 1725867"/>
              <a:gd name="connsiteX1" fmla="*/ 260350 w 341827"/>
              <a:gd name="connsiteY1" fmla="*/ 100267 h 1725867"/>
              <a:gd name="connsiteX2" fmla="*/ 238125 w 341827"/>
              <a:gd name="connsiteY2" fmla="*/ 49467 h 1725867"/>
              <a:gd name="connsiteX3" fmla="*/ 193675 w 341827"/>
              <a:gd name="connsiteY3" fmla="*/ 1842 h 1725867"/>
              <a:gd name="connsiteX4" fmla="*/ 184150 w 341827"/>
              <a:gd name="connsiteY4" fmla="*/ 14542 h 1725867"/>
              <a:gd name="connsiteX5" fmla="*/ 190500 w 341827"/>
              <a:gd name="connsiteY5" fmla="*/ 58992 h 1725867"/>
              <a:gd name="connsiteX6" fmla="*/ 203200 w 341827"/>
              <a:gd name="connsiteY6" fmla="*/ 112967 h 1725867"/>
              <a:gd name="connsiteX7" fmla="*/ 228600 w 341827"/>
              <a:gd name="connsiteY7" fmla="*/ 185992 h 1725867"/>
              <a:gd name="connsiteX8" fmla="*/ 314325 w 341827"/>
              <a:gd name="connsiteY8" fmla="*/ 417767 h 1725867"/>
              <a:gd name="connsiteX9" fmla="*/ 317500 w 341827"/>
              <a:gd name="connsiteY9" fmla="*/ 471742 h 1725867"/>
              <a:gd name="connsiteX10" fmla="*/ 327025 w 341827"/>
              <a:gd name="connsiteY10" fmla="*/ 525717 h 1725867"/>
              <a:gd name="connsiteX11" fmla="*/ 333375 w 341827"/>
              <a:gd name="connsiteY11" fmla="*/ 566992 h 1725867"/>
              <a:gd name="connsiteX12" fmla="*/ 314325 w 341827"/>
              <a:gd name="connsiteY12" fmla="*/ 608267 h 1725867"/>
              <a:gd name="connsiteX13" fmla="*/ 38100 w 341827"/>
              <a:gd name="connsiteY13" fmla="*/ 1487742 h 1725867"/>
              <a:gd name="connsiteX14" fmla="*/ 38100 w 341827"/>
              <a:gd name="connsiteY14" fmla="*/ 1563942 h 1725867"/>
              <a:gd name="connsiteX15" fmla="*/ 28575 w 341827"/>
              <a:gd name="connsiteY15" fmla="*/ 1617917 h 1725867"/>
              <a:gd name="connsiteX16" fmla="*/ 15875 w 341827"/>
              <a:gd name="connsiteY16" fmla="*/ 1678242 h 1725867"/>
              <a:gd name="connsiteX17" fmla="*/ 0 w 341827"/>
              <a:gd name="connsiteY17" fmla="*/ 1725867 h 1725867"/>
              <a:gd name="connsiteX0" fmla="*/ 304800 w 341826"/>
              <a:gd name="connsiteY0" fmla="*/ 160592 h 1725867"/>
              <a:gd name="connsiteX1" fmla="*/ 260350 w 341826"/>
              <a:gd name="connsiteY1" fmla="*/ 100267 h 1725867"/>
              <a:gd name="connsiteX2" fmla="*/ 238125 w 341826"/>
              <a:gd name="connsiteY2" fmla="*/ 49467 h 1725867"/>
              <a:gd name="connsiteX3" fmla="*/ 193675 w 341826"/>
              <a:gd name="connsiteY3" fmla="*/ 1842 h 1725867"/>
              <a:gd name="connsiteX4" fmla="*/ 184150 w 341826"/>
              <a:gd name="connsiteY4" fmla="*/ 14542 h 1725867"/>
              <a:gd name="connsiteX5" fmla="*/ 190500 w 341826"/>
              <a:gd name="connsiteY5" fmla="*/ 58992 h 1725867"/>
              <a:gd name="connsiteX6" fmla="*/ 203200 w 341826"/>
              <a:gd name="connsiteY6" fmla="*/ 112967 h 1725867"/>
              <a:gd name="connsiteX7" fmla="*/ 228600 w 341826"/>
              <a:gd name="connsiteY7" fmla="*/ 185992 h 1725867"/>
              <a:gd name="connsiteX8" fmla="*/ 314325 w 341826"/>
              <a:gd name="connsiteY8" fmla="*/ 417767 h 1725867"/>
              <a:gd name="connsiteX9" fmla="*/ 317500 w 341826"/>
              <a:gd name="connsiteY9" fmla="*/ 471742 h 1725867"/>
              <a:gd name="connsiteX10" fmla="*/ 327025 w 341826"/>
              <a:gd name="connsiteY10" fmla="*/ 525717 h 1725867"/>
              <a:gd name="connsiteX11" fmla="*/ 333375 w 341826"/>
              <a:gd name="connsiteY11" fmla="*/ 566992 h 1725867"/>
              <a:gd name="connsiteX12" fmla="*/ 314325 w 341826"/>
              <a:gd name="connsiteY12" fmla="*/ 608267 h 1725867"/>
              <a:gd name="connsiteX13" fmla="*/ 38100 w 341826"/>
              <a:gd name="connsiteY13" fmla="*/ 1563942 h 1725867"/>
              <a:gd name="connsiteX14" fmla="*/ 28575 w 341826"/>
              <a:gd name="connsiteY14" fmla="*/ 1617917 h 1725867"/>
              <a:gd name="connsiteX15" fmla="*/ 15875 w 341826"/>
              <a:gd name="connsiteY15" fmla="*/ 1678242 h 1725867"/>
              <a:gd name="connsiteX16" fmla="*/ 0 w 341826"/>
              <a:gd name="connsiteY16" fmla="*/ 1725867 h 1725867"/>
              <a:gd name="connsiteX0" fmla="*/ 304800 w 342486"/>
              <a:gd name="connsiteY0" fmla="*/ 160592 h 1725867"/>
              <a:gd name="connsiteX1" fmla="*/ 260350 w 342486"/>
              <a:gd name="connsiteY1" fmla="*/ 100267 h 1725867"/>
              <a:gd name="connsiteX2" fmla="*/ 238125 w 342486"/>
              <a:gd name="connsiteY2" fmla="*/ 49467 h 1725867"/>
              <a:gd name="connsiteX3" fmla="*/ 193675 w 342486"/>
              <a:gd name="connsiteY3" fmla="*/ 1842 h 1725867"/>
              <a:gd name="connsiteX4" fmla="*/ 184150 w 342486"/>
              <a:gd name="connsiteY4" fmla="*/ 14542 h 1725867"/>
              <a:gd name="connsiteX5" fmla="*/ 190500 w 342486"/>
              <a:gd name="connsiteY5" fmla="*/ 58992 h 1725867"/>
              <a:gd name="connsiteX6" fmla="*/ 203200 w 342486"/>
              <a:gd name="connsiteY6" fmla="*/ 112967 h 1725867"/>
              <a:gd name="connsiteX7" fmla="*/ 228600 w 342486"/>
              <a:gd name="connsiteY7" fmla="*/ 185992 h 1725867"/>
              <a:gd name="connsiteX8" fmla="*/ 314325 w 342486"/>
              <a:gd name="connsiteY8" fmla="*/ 417767 h 1725867"/>
              <a:gd name="connsiteX9" fmla="*/ 317500 w 342486"/>
              <a:gd name="connsiteY9" fmla="*/ 471742 h 1725867"/>
              <a:gd name="connsiteX10" fmla="*/ 327025 w 342486"/>
              <a:gd name="connsiteY10" fmla="*/ 525717 h 1725867"/>
              <a:gd name="connsiteX11" fmla="*/ 333375 w 342486"/>
              <a:gd name="connsiteY11" fmla="*/ 566992 h 1725867"/>
              <a:gd name="connsiteX12" fmla="*/ 314325 w 342486"/>
              <a:gd name="connsiteY12" fmla="*/ 608267 h 1725867"/>
              <a:gd name="connsiteX13" fmla="*/ 28575 w 342486"/>
              <a:gd name="connsiteY13" fmla="*/ 1617917 h 1725867"/>
              <a:gd name="connsiteX14" fmla="*/ 15875 w 342486"/>
              <a:gd name="connsiteY14" fmla="*/ 1678242 h 1725867"/>
              <a:gd name="connsiteX15" fmla="*/ 0 w 342486"/>
              <a:gd name="connsiteY15" fmla="*/ 1725867 h 1725867"/>
              <a:gd name="connsiteX0" fmla="*/ 304800 w 343372"/>
              <a:gd name="connsiteY0" fmla="*/ 160592 h 1725867"/>
              <a:gd name="connsiteX1" fmla="*/ 260350 w 343372"/>
              <a:gd name="connsiteY1" fmla="*/ 100267 h 1725867"/>
              <a:gd name="connsiteX2" fmla="*/ 238125 w 343372"/>
              <a:gd name="connsiteY2" fmla="*/ 49467 h 1725867"/>
              <a:gd name="connsiteX3" fmla="*/ 193675 w 343372"/>
              <a:gd name="connsiteY3" fmla="*/ 1842 h 1725867"/>
              <a:gd name="connsiteX4" fmla="*/ 184150 w 343372"/>
              <a:gd name="connsiteY4" fmla="*/ 14542 h 1725867"/>
              <a:gd name="connsiteX5" fmla="*/ 190500 w 343372"/>
              <a:gd name="connsiteY5" fmla="*/ 58992 h 1725867"/>
              <a:gd name="connsiteX6" fmla="*/ 203200 w 343372"/>
              <a:gd name="connsiteY6" fmla="*/ 112967 h 1725867"/>
              <a:gd name="connsiteX7" fmla="*/ 228600 w 343372"/>
              <a:gd name="connsiteY7" fmla="*/ 185992 h 1725867"/>
              <a:gd name="connsiteX8" fmla="*/ 314325 w 343372"/>
              <a:gd name="connsiteY8" fmla="*/ 417767 h 1725867"/>
              <a:gd name="connsiteX9" fmla="*/ 317500 w 343372"/>
              <a:gd name="connsiteY9" fmla="*/ 471742 h 1725867"/>
              <a:gd name="connsiteX10" fmla="*/ 327025 w 343372"/>
              <a:gd name="connsiteY10" fmla="*/ 525717 h 1725867"/>
              <a:gd name="connsiteX11" fmla="*/ 333375 w 343372"/>
              <a:gd name="connsiteY11" fmla="*/ 566992 h 1725867"/>
              <a:gd name="connsiteX12" fmla="*/ 314325 w 343372"/>
              <a:gd name="connsiteY12" fmla="*/ 608267 h 1725867"/>
              <a:gd name="connsiteX13" fmla="*/ 15875 w 343372"/>
              <a:gd name="connsiteY13" fmla="*/ 1678242 h 1725867"/>
              <a:gd name="connsiteX14" fmla="*/ 0 w 343372"/>
              <a:gd name="connsiteY14" fmla="*/ 1725867 h 1725867"/>
              <a:gd name="connsiteX0" fmla="*/ 304800 w 344485"/>
              <a:gd name="connsiteY0" fmla="*/ 160592 h 1725867"/>
              <a:gd name="connsiteX1" fmla="*/ 260350 w 344485"/>
              <a:gd name="connsiteY1" fmla="*/ 100267 h 1725867"/>
              <a:gd name="connsiteX2" fmla="*/ 238125 w 344485"/>
              <a:gd name="connsiteY2" fmla="*/ 49467 h 1725867"/>
              <a:gd name="connsiteX3" fmla="*/ 193675 w 344485"/>
              <a:gd name="connsiteY3" fmla="*/ 1842 h 1725867"/>
              <a:gd name="connsiteX4" fmla="*/ 184150 w 344485"/>
              <a:gd name="connsiteY4" fmla="*/ 14542 h 1725867"/>
              <a:gd name="connsiteX5" fmla="*/ 190500 w 344485"/>
              <a:gd name="connsiteY5" fmla="*/ 58992 h 1725867"/>
              <a:gd name="connsiteX6" fmla="*/ 203200 w 344485"/>
              <a:gd name="connsiteY6" fmla="*/ 112967 h 1725867"/>
              <a:gd name="connsiteX7" fmla="*/ 228600 w 344485"/>
              <a:gd name="connsiteY7" fmla="*/ 185992 h 1725867"/>
              <a:gd name="connsiteX8" fmla="*/ 314325 w 344485"/>
              <a:gd name="connsiteY8" fmla="*/ 417767 h 1725867"/>
              <a:gd name="connsiteX9" fmla="*/ 317500 w 344485"/>
              <a:gd name="connsiteY9" fmla="*/ 471742 h 1725867"/>
              <a:gd name="connsiteX10" fmla="*/ 327025 w 344485"/>
              <a:gd name="connsiteY10" fmla="*/ 525717 h 1725867"/>
              <a:gd name="connsiteX11" fmla="*/ 333375 w 344485"/>
              <a:gd name="connsiteY11" fmla="*/ 566992 h 1725867"/>
              <a:gd name="connsiteX12" fmla="*/ 314325 w 344485"/>
              <a:gd name="connsiteY12" fmla="*/ 608267 h 1725867"/>
              <a:gd name="connsiteX13" fmla="*/ 0 w 344485"/>
              <a:gd name="connsiteY13" fmla="*/ 1725867 h 1725867"/>
              <a:gd name="connsiteX0" fmla="*/ 120701 w 160386"/>
              <a:gd name="connsiteY0" fmla="*/ 160592 h 608267"/>
              <a:gd name="connsiteX1" fmla="*/ 76251 w 160386"/>
              <a:gd name="connsiteY1" fmla="*/ 100267 h 608267"/>
              <a:gd name="connsiteX2" fmla="*/ 54026 w 160386"/>
              <a:gd name="connsiteY2" fmla="*/ 49467 h 608267"/>
              <a:gd name="connsiteX3" fmla="*/ 9576 w 160386"/>
              <a:gd name="connsiteY3" fmla="*/ 1842 h 608267"/>
              <a:gd name="connsiteX4" fmla="*/ 51 w 160386"/>
              <a:gd name="connsiteY4" fmla="*/ 14542 h 608267"/>
              <a:gd name="connsiteX5" fmla="*/ 6401 w 160386"/>
              <a:gd name="connsiteY5" fmla="*/ 58992 h 608267"/>
              <a:gd name="connsiteX6" fmla="*/ 19101 w 160386"/>
              <a:gd name="connsiteY6" fmla="*/ 112967 h 608267"/>
              <a:gd name="connsiteX7" fmla="*/ 44501 w 160386"/>
              <a:gd name="connsiteY7" fmla="*/ 185992 h 608267"/>
              <a:gd name="connsiteX8" fmla="*/ 130226 w 160386"/>
              <a:gd name="connsiteY8" fmla="*/ 417767 h 608267"/>
              <a:gd name="connsiteX9" fmla="*/ 133401 w 160386"/>
              <a:gd name="connsiteY9" fmla="*/ 471742 h 608267"/>
              <a:gd name="connsiteX10" fmla="*/ 142926 w 160386"/>
              <a:gd name="connsiteY10" fmla="*/ 525717 h 608267"/>
              <a:gd name="connsiteX11" fmla="*/ 149276 w 160386"/>
              <a:gd name="connsiteY11" fmla="*/ 566992 h 608267"/>
              <a:gd name="connsiteX12" fmla="*/ 130226 w 160386"/>
              <a:gd name="connsiteY12" fmla="*/ 608267 h 608267"/>
              <a:gd name="connsiteX0" fmla="*/ 120701 w 149730"/>
              <a:gd name="connsiteY0" fmla="*/ 160592 h 566992"/>
              <a:gd name="connsiteX1" fmla="*/ 76251 w 149730"/>
              <a:gd name="connsiteY1" fmla="*/ 100267 h 566992"/>
              <a:gd name="connsiteX2" fmla="*/ 54026 w 149730"/>
              <a:gd name="connsiteY2" fmla="*/ 49467 h 566992"/>
              <a:gd name="connsiteX3" fmla="*/ 9576 w 149730"/>
              <a:gd name="connsiteY3" fmla="*/ 1842 h 566992"/>
              <a:gd name="connsiteX4" fmla="*/ 51 w 149730"/>
              <a:gd name="connsiteY4" fmla="*/ 14542 h 566992"/>
              <a:gd name="connsiteX5" fmla="*/ 6401 w 149730"/>
              <a:gd name="connsiteY5" fmla="*/ 58992 h 566992"/>
              <a:gd name="connsiteX6" fmla="*/ 19101 w 149730"/>
              <a:gd name="connsiteY6" fmla="*/ 112967 h 566992"/>
              <a:gd name="connsiteX7" fmla="*/ 44501 w 149730"/>
              <a:gd name="connsiteY7" fmla="*/ 185992 h 566992"/>
              <a:gd name="connsiteX8" fmla="*/ 130226 w 149730"/>
              <a:gd name="connsiteY8" fmla="*/ 417767 h 566992"/>
              <a:gd name="connsiteX9" fmla="*/ 133401 w 149730"/>
              <a:gd name="connsiteY9" fmla="*/ 471742 h 566992"/>
              <a:gd name="connsiteX10" fmla="*/ 142926 w 149730"/>
              <a:gd name="connsiteY10" fmla="*/ 525717 h 566992"/>
              <a:gd name="connsiteX11" fmla="*/ 149276 w 149730"/>
              <a:gd name="connsiteY11" fmla="*/ 566992 h 566992"/>
              <a:gd name="connsiteX0" fmla="*/ 120701 w 142926"/>
              <a:gd name="connsiteY0" fmla="*/ 160592 h 525717"/>
              <a:gd name="connsiteX1" fmla="*/ 76251 w 142926"/>
              <a:gd name="connsiteY1" fmla="*/ 100267 h 525717"/>
              <a:gd name="connsiteX2" fmla="*/ 54026 w 142926"/>
              <a:gd name="connsiteY2" fmla="*/ 49467 h 525717"/>
              <a:gd name="connsiteX3" fmla="*/ 9576 w 142926"/>
              <a:gd name="connsiteY3" fmla="*/ 1842 h 525717"/>
              <a:gd name="connsiteX4" fmla="*/ 51 w 142926"/>
              <a:gd name="connsiteY4" fmla="*/ 14542 h 525717"/>
              <a:gd name="connsiteX5" fmla="*/ 6401 w 142926"/>
              <a:gd name="connsiteY5" fmla="*/ 58992 h 525717"/>
              <a:gd name="connsiteX6" fmla="*/ 19101 w 142926"/>
              <a:gd name="connsiteY6" fmla="*/ 112967 h 525717"/>
              <a:gd name="connsiteX7" fmla="*/ 44501 w 142926"/>
              <a:gd name="connsiteY7" fmla="*/ 185992 h 525717"/>
              <a:gd name="connsiteX8" fmla="*/ 130226 w 142926"/>
              <a:gd name="connsiteY8" fmla="*/ 417767 h 525717"/>
              <a:gd name="connsiteX9" fmla="*/ 133401 w 142926"/>
              <a:gd name="connsiteY9" fmla="*/ 471742 h 525717"/>
              <a:gd name="connsiteX10" fmla="*/ 142926 w 142926"/>
              <a:gd name="connsiteY10" fmla="*/ 525717 h 525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926" h="525717">
                <a:moveTo>
                  <a:pt x="120701" y="160592"/>
                </a:moveTo>
                <a:cubicBezTo>
                  <a:pt x="104032" y="139690"/>
                  <a:pt x="87363" y="118788"/>
                  <a:pt x="76251" y="100267"/>
                </a:cubicBezTo>
                <a:cubicBezTo>
                  <a:pt x="65138" y="81746"/>
                  <a:pt x="65138" y="65871"/>
                  <a:pt x="54026" y="49467"/>
                </a:cubicBezTo>
                <a:cubicBezTo>
                  <a:pt x="42914" y="33063"/>
                  <a:pt x="9576" y="1842"/>
                  <a:pt x="9576" y="1842"/>
                </a:cubicBezTo>
                <a:cubicBezTo>
                  <a:pt x="580" y="-3979"/>
                  <a:pt x="580" y="5017"/>
                  <a:pt x="51" y="14542"/>
                </a:cubicBezTo>
                <a:cubicBezTo>
                  <a:pt x="-478" y="24067"/>
                  <a:pt x="3226" y="42588"/>
                  <a:pt x="6401" y="58992"/>
                </a:cubicBezTo>
                <a:cubicBezTo>
                  <a:pt x="9576" y="75396"/>
                  <a:pt x="12751" y="91800"/>
                  <a:pt x="19101" y="112967"/>
                </a:cubicBezTo>
                <a:cubicBezTo>
                  <a:pt x="25451" y="134134"/>
                  <a:pt x="25980" y="135192"/>
                  <a:pt x="44501" y="185992"/>
                </a:cubicBezTo>
                <a:cubicBezTo>
                  <a:pt x="63022" y="236792"/>
                  <a:pt x="115409" y="370142"/>
                  <a:pt x="130226" y="417767"/>
                </a:cubicBezTo>
                <a:cubicBezTo>
                  <a:pt x="145043" y="465392"/>
                  <a:pt x="131284" y="453750"/>
                  <a:pt x="133401" y="471742"/>
                </a:cubicBezTo>
                <a:cubicBezTo>
                  <a:pt x="135518" y="489734"/>
                  <a:pt x="140280" y="509842"/>
                  <a:pt x="142926" y="525717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 37"/>
          <p:cNvSpPr/>
          <p:nvPr/>
        </p:nvSpPr>
        <p:spPr>
          <a:xfrm>
            <a:off x="636169" y="3834810"/>
            <a:ext cx="788771" cy="771480"/>
          </a:xfrm>
          <a:custGeom>
            <a:avLst/>
            <a:gdLst>
              <a:gd name="connsiteX0" fmla="*/ 3911 w 788771"/>
              <a:gd name="connsiteY0" fmla="*/ 672420 h 771480"/>
              <a:gd name="connsiteX1" fmla="*/ 101 w 788771"/>
              <a:gd name="connsiteY1" fmla="*/ 691470 h 771480"/>
              <a:gd name="connsiteX2" fmla="*/ 7721 w 788771"/>
              <a:gd name="connsiteY2" fmla="*/ 706710 h 771480"/>
              <a:gd name="connsiteX3" fmla="*/ 11531 w 788771"/>
              <a:gd name="connsiteY3" fmla="*/ 718140 h 771480"/>
              <a:gd name="connsiteX4" fmla="*/ 22961 w 788771"/>
              <a:gd name="connsiteY4" fmla="*/ 721950 h 771480"/>
              <a:gd name="connsiteX5" fmla="*/ 68681 w 788771"/>
              <a:gd name="connsiteY5" fmla="*/ 725760 h 771480"/>
              <a:gd name="connsiteX6" fmla="*/ 91541 w 788771"/>
              <a:gd name="connsiteY6" fmla="*/ 729570 h 771480"/>
              <a:gd name="connsiteX7" fmla="*/ 122021 w 788771"/>
              <a:gd name="connsiteY7" fmla="*/ 741000 h 771480"/>
              <a:gd name="connsiteX8" fmla="*/ 133451 w 788771"/>
              <a:gd name="connsiteY8" fmla="*/ 748620 h 771480"/>
              <a:gd name="connsiteX9" fmla="*/ 202031 w 788771"/>
              <a:gd name="connsiteY9" fmla="*/ 752430 h 771480"/>
              <a:gd name="connsiteX10" fmla="*/ 243941 w 788771"/>
              <a:gd name="connsiteY10" fmla="*/ 756240 h 771480"/>
              <a:gd name="connsiteX11" fmla="*/ 285851 w 788771"/>
              <a:gd name="connsiteY11" fmla="*/ 767670 h 771480"/>
              <a:gd name="connsiteX12" fmla="*/ 327761 w 788771"/>
              <a:gd name="connsiteY12" fmla="*/ 771480 h 771480"/>
              <a:gd name="connsiteX13" fmla="*/ 373481 w 788771"/>
              <a:gd name="connsiteY13" fmla="*/ 767670 h 771480"/>
              <a:gd name="connsiteX14" fmla="*/ 384911 w 788771"/>
              <a:gd name="connsiteY14" fmla="*/ 760050 h 771480"/>
              <a:gd name="connsiteX15" fmla="*/ 442061 w 788771"/>
              <a:gd name="connsiteY15" fmla="*/ 763860 h 771480"/>
              <a:gd name="connsiteX16" fmla="*/ 476351 w 788771"/>
              <a:gd name="connsiteY16" fmla="*/ 771480 h 771480"/>
              <a:gd name="connsiteX17" fmla="*/ 522071 w 788771"/>
              <a:gd name="connsiteY17" fmla="*/ 767670 h 771480"/>
              <a:gd name="connsiteX18" fmla="*/ 525881 w 788771"/>
              <a:gd name="connsiteY18" fmla="*/ 733380 h 771480"/>
              <a:gd name="connsiteX19" fmla="*/ 537311 w 788771"/>
              <a:gd name="connsiteY19" fmla="*/ 725760 h 771480"/>
              <a:gd name="connsiteX20" fmla="*/ 552551 w 788771"/>
              <a:gd name="connsiteY20" fmla="*/ 702900 h 771480"/>
              <a:gd name="connsiteX21" fmla="*/ 560171 w 788771"/>
              <a:gd name="connsiteY21" fmla="*/ 691470 h 771480"/>
              <a:gd name="connsiteX22" fmla="*/ 571601 w 788771"/>
              <a:gd name="connsiteY22" fmla="*/ 668610 h 771480"/>
              <a:gd name="connsiteX23" fmla="*/ 586841 w 788771"/>
              <a:gd name="connsiteY23" fmla="*/ 641940 h 771480"/>
              <a:gd name="connsiteX24" fmla="*/ 598271 w 788771"/>
              <a:gd name="connsiteY24" fmla="*/ 622890 h 771480"/>
              <a:gd name="connsiteX25" fmla="*/ 605891 w 788771"/>
              <a:gd name="connsiteY25" fmla="*/ 611460 h 771480"/>
              <a:gd name="connsiteX26" fmla="*/ 617321 w 788771"/>
              <a:gd name="connsiteY26" fmla="*/ 607650 h 771480"/>
              <a:gd name="connsiteX27" fmla="*/ 628751 w 788771"/>
              <a:gd name="connsiteY27" fmla="*/ 596220 h 771480"/>
              <a:gd name="connsiteX28" fmla="*/ 632561 w 788771"/>
              <a:gd name="connsiteY28" fmla="*/ 584790 h 771480"/>
              <a:gd name="connsiteX29" fmla="*/ 643991 w 788771"/>
              <a:gd name="connsiteY29" fmla="*/ 577170 h 771480"/>
              <a:gd name="connsiteX30" fmla="*/ 647801 w 788771"/>
              <a:gd name="connsiteY30" fmla="*/ 565740 h 771480"/>
              <a:gd name="connsiteX31" fmla="*/ 659231 w 788771"/>
              <a:gd name="connsiteY31" fmla="*/ 558120 h 771480"/>
              <a:gd name="connsiteX32" fmla="*/ 647801 w 788771"/>
              <a:gd name="connsiteY32" fmla="*/ 516210 h 771480"/>
              <a:gd name="connsiteX33" fmla="*/ 643991 w 788771"/>
              <a:gd name="connsiteY33" fmla="*/ 500970 h 771480"/>
              <a:gd name="connsiteX34" fmla="*/ 640181 w 788771"/>
              <a:gd name="connsiteY34" fmla="*/ 466680 h 771480"/>
              <a:gd name="connsiteX35" fmla="*/ 632561 w 788771"/>
              <a:gd name="connsiteY35" fmla="*/ 447630 h 771480"/>
              <a:gd name="connsiteX36" fmla="*/ 636371 w 788771"/>
              <a:gd name="connsiteY36" fmla="*/ 398100 h 771480"/>
              <a:gd name="connsiteX37" fmla="*/ 647801 w 788771"/>
              <a:gd name="connsiteY37" fmla="*/ 379050 h 771480"/>
              <a:gd name="connsiteX38" fmla="*/ 663041 w 788771"/>
              <a:gd name="connsiteY38" fmla="*/ 356190 h 771480"/>
              <a:gd name="connsiteX39" fmla="*/ 666851 w 788771"/>
              <a:gd name="connsiteY39" fmla="*/ 344760 h 771480"/>
              <a:gd name="connsiteX40" fmla="*/ 674471 w 788771"/>
              <a:gd name="connsiteY40" fmla="*/ 333330 h 771480"/>
              <a:gd name="connsiteX41" fmla="*/ 685901 w 788771"/>
              <a:gd name="connsiteY41" fmla="*/ 329520 h 771480"/>
              <a:gd name="connsiteX42" fmla="*/ 682091 w 788771"/>
              <a:gd name="connsiteY42" fmla="*/ 276180 h 771480"/>
              <a:gd name="connsiteX43" fmla="*/ 682091 w 788771"/>
              <a:gd name="connsiteY43" fmla="*/ 211410 h 771480"/>
              <a:gd name="connsiteX44" fmla="*/ 697331 w 788771"/>
              <a:gd name="connsiteY44" fmla="*/ 196170 h 771480"/>
              <a:gd name="connsiteX45" fmla="*/ 716381 w 788771"/>
              <a:gd name="connsiteY45" fmla="*/ 169500 h 771480"/>
              <a:gd name="connsiteX46" fmla="*/ 727811 w 788771"/>
              <a:gd name="connsiteY46" fmla="*/ 154260 h 771480"/>
              <a:gd name="connsiteX47" fmla="*/ 743051 w 788771"/>
              <a:gd name="connsiteY47" fmla="*/ 131400 h 771480"/>
              <a:gd name="connsiteX48" fmla="*/ 754481 w 788771"/>
              <a:gd name="connsiteY48" fmla="*/ 119970 h 771480"/>
              <a:gd name="connsiteX49" fmla="*/ 765911 w 788771"/>
              <a:gd name="connsiteY49" fmla="*/ 93300 h 771480"/>
              <a:gd name="connsiteX50" fmla="*/ 773531 w 788771"/>
              <a:gd name="connsiteY50" fmla="*/ 81870 h 771480"/>
              <a:gd name="connsiteX51" fmla="*/ 781151 w 788771"/>
              <a:gd name="connsiteY51" fmla="*/ 55200 h 771480"/>
              <a:gd name="connsiteX52" fmla="*/ 788771 w 788771"/>
              <a:gd name="connsiteY52" fmla="*/ 32340 h 771480"/>
              <a:gd name="connsiteX53" fmla="*/ 781151 w 788771"/>
              <a:gd name="connsiteY53" fmla="*/ 1860 h 771480"/>
              <a:gd name="connsiteX54" fmla="*/ 659231 w 788771"/>
              <a:gd name="connsiteY54" fmla="*/ 9480 h 771480"/>
              <a:gd name="connsiteX55" fmla="*/ 647801 w 788771"/>
              <a:gd name="connsiteY55" fmla="*/ 17100 h 771480"/>
              <a:gd name="connsiteX56" fmla="*/ 621131 w 788771"/>
              <a:gd name="connsiteY56" fmla="*/ 20910 h 771480"/>
              <a:gd name="connsiteX57" fmla="*/ 525881 w 788771"/>
              <a:gd name="connsiteY57" fmla="*/ 28530 h 771480"/>
              <a:gd name="connsiteX58" fmla="*/ 487781 w 788771"/>
              <a:gd name="connsiteY58" fmla="*/ 36150 h 771480"/>
              <a:gd name="connsiteX59" fmla="*/ 461111 w 788771"/>
              <a:gd name="connsiteY59" fmla="*/ 47580 h 771480"/>
              <a:gd name="connsiteX60" fmla="*/ 438251 w 788771"/>
              <a:gd name="connsiteY60" fmla="*/ 55200 h 771480"/>
              <a:gd name="connsiteX61" fmla="*/ 194411 w 788771"/>
              <a:gd name="connsiteY61" fmla="*/ 59010 h 771480"/>
              <a:gd name="connsiteX62" fmla="*/ 179171 w 788771"/>
              <a:gd name="connsiteY62" fmla="*/ 81870 h 771480"/>
              <a:gd name="connsiteX63" fmla="*/ 186791 w 788771"/>
              <a:gd name="connsiteY63" fmla="*/ 104730 h 771480"/>
              <a:gd name="connsiteX64" fmla="*/ 186791 w 788771"/>
              <a:gd name="connsiteY64" fmla="*/ 116160 h 771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788771" h="771480">
                <a:moveTo>
                  <a:pt x="3911" y="672420"/>
                </a:moveTo>
                <a:cubicBezTo>
                  <a:pt x="2641" y="678770"/>
                  <a:pt x="-614" y="685034"/>
                  <a:pt x="101" y="691470"/>
                </a:cubicBezTo>
                <a:cubicBezTo>
                  <a:pt x="728" y="697115"/>
                  <a:pt x="5484" y="701490"/>
                  <a:pt x="7721" y="706710"/>
                </a:cubicBezTo>
                <a:cubicBezTo>
                  <a:pt x="9303" y="710401"/>
                  <a:pt x="8691" y="715300"/>
                  <a:pt x="11531" y="718140"/>
                </a:cubicBezTo>
                <a:cubicBezTo>
                  <a:pt x="14371" y="720980"/>
                  <a:pt x="18980" y="721419"/>
                  <a:pt x="22961" y="721950"/>
                </a:cubicBezTo>
                <a:cubicBezTo>
                  <a:pt x="38120" y="723971"/>
                  <a:pt x="53482" y="724071"/>
                  <a:pt x="68681" y="725760"/>
                </a:cubicBezTo>
                <a:cubicBezTo>
                  <a:pt x="76359" y="726613"/>
                  <a:pt x="83921" y="728300"/>
                  <a:pt x="91541" y="729570"/>
                </a:cubicBezTo>
                <a:cubicBezTo>
                  <a:pt x="167731" y="767665"/>
                  <a:pt x="49396" y="709875"/>
                  <a:pt x="122021" y="741000"/>
                </a:cubicBezTo>
                <a:cubicBezTo>
                  <a:pt x="126230" y="742804"/>
                  <a:pt x="128918" y="747972"/>
                  <a:pt x="133451" y="748620"/>
                </a:cubicBezTo>
                <a:cubicBezTo>
                  <a:pt x="156116" y="751858"/>
                  <a:pt x="179190" y="750855"/>
                  <a:pt x="202031" y="752430"/>
                </a:cubicBezTo>
                <a:cubicBezTo>
                  <a:pt x="216025" y="753395"/>
                  <a:pt x="229971" y="754970"/>
                  <a:pt x="243941" y="756240"/>
                </a:cubicBezTo>
                <a:cubicBezTo>
                  <a:pt x="260921" y="761900"/>
                  <a:pt x="268618" y="765516"/>
                  <a:pt x="285851" y="767670"/>
                </a:cubicBezTo>
                <a:cubicBezTo>
                  <a:pt x="299770" y="769410"/>
                  <a:pt x="313791" y="770210"/>
                  <a:pt x="327761" y="771480"/>
                </a:cubicBezTo>
                <a:cubicBezTo>
                  <a:pt x="343001" y="770210"/>
                  <a:pt x="358485" y="770669"/>
                  <a:pt x="373481" y="767670"/>
                </a:cubicBezTo>
                <a:cubicBezTo>
                  <a:pt x="377971" y="766772"/>
                  <a:pt x="380339" y="760304"/>
                  <a:pt x="384911" y="760050"/>
                </a:cubicBezTo>
                <a:cubicBezTo>
                  <a:pt x="403974" y="758991"/>
                  <a:pt x="423011" y="762590"/>
                  <a:pt x="442061" y="763860"/>
                </a:cubicBezTo>
                <a:cubicBezTo>
                  <a:pt x="453848" y="767789"/>
                  <a:pt x="462940" y="771480"/>
                  <a:pt x="476351" y="771480"/>
                </a:cubicBezTo>
                <a:cubicBezTo>
                  <a:pt x="491644" y="771480"/>
                  <a:pt x="506831" y="768940"/>
                  <a:pt x="522071" y="767670"/>
                </a:cubicBezTo>
                <a:cubicBezTo>
                  <a:pt x="523341" y="756240"/>
                  <a:pt x="521951" y="744188"/>
                  <a:pt x="525881" y="733380"/>
                </a:cubicBezTo>
                <a:cubicBezTo>
                  <a:pt x="527446" y="729077"/>
                  <a:pt x="534296" y="729206"/>
                  <a:pt x="537311" y="725760"/>
                </a:cubicBezTo>
                <a:cubicBezTo>
                  <a:pt x="543342" y="718868"/>
                  <a:pt x="547471" y="710520"/>
                  <a:pt x="552551" y="702900"/>
                </a:cubicBezTo>
                <a:cubicBezTo>
                  <a:pt x="555091" y="699090"/>
                  <a:pt x="558723" y="695814"/>
                  <a:pt x="560171" y="691470"/>
                </a:cubicBezTo>
                <a:cubicBezTo>
                  <a:pt x="565429" y="675696"/>
                  <a:pt x="561753" y="683382"/>
                  <a:pt x="571601" y="668610"/>
                </a:cubicBezTo>
                <a:cubicBezTo>
                  <a:pt x="578556" y="640790"/>
                  <a:pt x="569817" y="664639"/>
                  <a:pt x="586841" y="641940"/>
                </a:cubicBezTo>
                <a:cubicBezTo>
                  <a:pt x="591284" y="636016"/>
                  <a:pt x="594346" y="629170"/>
                  <a:pt x="598271" y="622890"/>
                </a:cubicBezTo>
                <a:cubicBezTo>
                  <a:pt x="600698" y="619007"/>
                  <a:pt x="602315" y="614321"/>
                  <a:pt x="605891" y="611460"/>
                </a:cubicBezTo>
                <a:cubicBezTo>
                  <a:pt x="609027" y="608951"/>
                  <a:pt x="613511" y="608920"/>
                  <a:pt x="617321" y="607650"/>
                </a:cubicBezTo>
                <a:cubicBezTo>
                  <a:pt x="621131" y="603840"/>
                  <a:pt x="625762" y="600703"/>
                  <a:pt x="628751" y="596220"/>
                </a:cubicBezTo>
                <a:cubicBezTo>
                  <a:pt x="630979" y="592878"/>
                  <a:pt x="630052" y="587926"/>
                  <a:pt x="632561" y="584790"/>
                </a:cubicBezTo>
                <a:cubicBezTo>
                  <a:pt x="635422" y="581214"/>
                  <a:pt x="640181" y="579710"/>
                  <a:pt x="643991" y="577170"/>
                </a:cubicBezTo>
                <a:cubicBezTo>
                  <a:pt x="645261" y="573360"/>
                  <a:pt x="645292" y="568876"/>
                  <a:pt x="647801" y="565740"/>
                </a:cubicBezTo>
                <a:cubicBezTo>
                  <a:pt x="650662" y="562164"/>
                  <a:pt x="658333" y="562610"/>
                  <a:pt x="659231" y="558120"/>
                </a:cubicBezTo>
                <a:cubicBezTo>
                  <a:pt x="663609" y="536230"/>
                  <a:pt x="657185" y="530286"/>
                  <a:pt x="647801" y="516210"/>
                </a:cubicBezTo>
                <a:cubicBezTo>
                  <a:pt x="646531" y="511130"/>
                  <a:pt x="644787" y="506145"/>
                  <a:pt x="643991" y="500970"/>
                </a:cubicBezTo>
                <a:cubicBezTo>
                  <a:pt x="642242" y="489603"/>
                  <a:pt x="642591" y="477925"/>
                  <a:pt x="640181" y="466680"/>
                </a:cubicBezTo>
                <a:cubicBezTo>
                  <a:pt x="638748" y="459993"/>
                  <a:pt x="635101" y="453980"/>
                  <a:pt x="632561" y="447630"/>
                </a:cubicBezTo>
                <a:cubicBezTo>
                  <a:pt x="633831" y="431120"/>
                  <a:pt x="632779" y="414264"/>
                  <a:pt x="636371" y="398100"/>
                </a:cubicBezTo>
                <a:cubicBezTo>
                  <a:pt x="637977" y="390871"/>
                  <a:pt x="643825" y="385298"/>
                  <a:pt x="647801" y="379050"/>
                </a:cubicBezTo>
                <a:cubicBezTo>
                  <a:pt x="652718" y="371324"/>
                  <a:pt x="657961" y="363810"/>
                  <a:pt x="663041" y="356190"/>
                </a:cubicBezTo>
                <a:cubicBezTo>
                  <a:pt x="665269" y="352848"/>
                  <a:pt x="665055" y="348352"/>
                  <a:pt x="666851" y="344760"/>
                </a:cubicBezTo>
                <a:cubicBezTo>
                  <a:pt x="668899" y="340664"/>
                  <a:pt x="670895" y="336191"/>
                  <a:pt x="674471" y="333330"/>
                </a:cubicBezTo>
                <a:cubicBezTo>
                  <a:pt x="677607" y="330821"/>
                  <a:pt x="682091" y="330790"/>
                  <a:pt x="685901" y="329520"/>
                </a:cubicBezTo>
                <a:cubicBezTo>
                  <a:pt x="684631" y="311740"/>
                  <a:pt x="684059" y="293896"/>
                  <a:pt x="682091" y="276180"/>
                </a:cubicBezTo>
                <a:cubicBezTo>
                  <a:pt x="678452" y="243426"/>
                  <a:pt x="664640" y="270745"/>
                  <a:pt x="682091" y="211410"/>
                </a:cubicBezTo>
                <a:cubicBezTo>
                  <a:pt x="684118" y="204518"/>
                  <a:pt x="692600" y="201577"/>
                  <a:pt x="697331" y="196170"/>
                </a:cubicBezTo>
                <a:cubicBezTo>
                  <a:pt x="707016" y="185102"/>
                  <a:pt x="708478" y="180564"/>
                  <a:pt x="716381" y="169500"/>
                </a:cubicBezTo>
                <a:cubicBezTo>
                  <a:pt x="720072" y="164333"/>
                  <a:pt x="724170" y="159462"/>
                  <a:pt x="727811" y="154260"/>
                </a:cubicBezTo>
                <a:cubicBezTo>
                  <a:pt x="733063" y="146757"/>
                  <a:pt x="736575" y="137876"/>
                  <a:pt x="743051" y="131400"/>
                </a:cubicBezTo>
                <a:cubicBezTo>
                  <a:pt x="746861" y="127590"/>
                  <a:pt x="751349" y="124355"/>
                  <a:pt x="754481" y="119970"/>
                </a:cubicBezTo>
                <a:cubicBezTo>
                  <a:pt x="767695" y="101471"/>
                  <a:pt x="757620" y="109883"/>
                  <a:pt x="765911" y="93300"/>
                </a:cubicBezTo>
                <a:cubicBezTo>
                  <a:pt x="767959" y="89204"/>
                  <a:pt x="771483" y="85966"/>
                  <a:pt x="773531" y="81870"/>
                </a:cubicBezTo>
                <a:cubicBezTo>
                  <a:pt x="776732" y="75468"/>
                  <a:pt x="779320" y="61304"/>
                  <a:pt x="781151" y="55200"/>
                </a:cubicBezTo>
                <a:cubicBezTo>
                  <a:pt x="783459" y="47507"/>
                  <a:pt x="788771" y="32340"/>
                  <a:pt x="788771" y="32340"/>
                </a:cubicBezTo>
                <a:cubicBezTo>
                  <a:pt x="786231" y="22180"/>
                  <a:pt x="791264" y="4583"/>
                  <a:pt x="781151" y="1860"/>
                </a:cubicBezTo>
                <a:cubicBezTo>
                  <a:pt x="759660" y="-3926"/>
                  <a:pt x="693071" y="5250"/>
                  <a:pt x="659231" y="9480"/>
                </a:cubicBezTo>
                <a:cubicBezTo>
                  <a:pt x="655421" y="12020"/>
                  <a:pt x="652187" y="15784"/>
                  <a:pt x="647801" y="17100"/>
                </a:cubicBezTo>
                <a:cubicBezTo>
                  <a:pt x="639199" y="19680"/>
                  <a:pt x="630072" y="20072"/>
                  <a:pt x="621131" y="20910"/>
                </a:cubicBezTo>
                <a:cubicBezTo>
                  <a:pt x="589419" y="23883"/>
                  <a:pt x="557631" y="25990"/>
                  <a:pt x="525881" y="28530"/>
                </a:cubicBezTo>
                <a:cubicBezTo>
                  <a:pt x="513181" y="31070"/>
                  <a:pt x="498557" y="28966"/>
                  <a:pt x="487781" y="36150"/>
                </a:cubicBezTo>
                <a:cubicBezTo>
                  <a:pt x="469647" y="48239"/>
                  <a:pt x="483477" y="40870"/>
                  <a:pt x="461111" y="47580"/>
                </a:cubicBezTo>
                <a:cubicBezTo>
                  <a:pt x="453418" y="49888"/>
                  <a:pt x="446276" y="54856"/>
                  <a:pt x="438251" y="55200"/>
                </a:cubicBezTo>
                <a:cubicBezTo>
                  <a:pt x="357036" y="58681"/>
                  <a:pt x="275691" y="57740"/>
                  <a:pt x="194411" y="59010"/>
                </a:cubicBezTo>
                <a:cubicBezTo>
                  <a:pt x="189018" y="64403"/>
                  <a:pt x="178068" y="71945"/>
                  <a:pt x="179171" y="81870"/>
                </a:cubicBezTo>
                <a:cubicBezTo>
                  <a:pt x="180058" y="89853"/>
                  <a:pt x="186791" y="96698"/>
                  <a:pt x="186791" y="104730"/>
                </a:cubicBezTo>
                <a:lnTo>
                  <a:pt x="186791" y="11616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5548961" y="4918710"/>
            <a:ext cx="89839" cy="693420"/>
          </a:xfrm>
          <a:custGeom>
            <a:avLst/>
            <a:gdLst>
              <a:gd name="connsiteX0" fmla="*/ 89839 w 89839"/>
              <a:gd name="connsiteY0" fmla="*/ 0 h 693420"/>
              <a:gd name="connsiteX1" fmla="*/ 74599 w 89839"/>
              <a:gd name="connsiteY1" fmla="*/ 41910 h 693420"/>
              <a:gd name="connsiteX2" fmla="*/ 66979 w 89839"/>
              <a:gd name="connsiteY2" fmla="*/ 64770 h 693420"/>
              <a:gd name="connsiteX3" fmla="*/ 63169 w 89839"/>
              <a:gd name="connsiteY3" fmla="*/ 76200 h 693420"/>
              <a:gd name="connsiteX4" fmla="*/ 66979 w 89839"/>
              <a:gd name="connsiteY4" fmla="*/ 129540 h 693420"/>
              <a:gd name="connsiteX5" fmla="*/ 78409 w 89839"/>
              <a:gd name="connsiteY5" fmla="*/ 152400 h 693420"/>
              <a:gd name="connsiteX6" fmla="*/ 82219 w 89839"/>
              <a:gd name="connsiteY6" fmla="*/ 163830 h 693420"/>
              <a:gd name="connsiteX7" fmla="*/ 78409 w 89839"/>
              <a:gd name="connsiteY7" fmla="*/ 213360 h 693420"/>
              <a:gd name="connsiteX8" fmla="*/ 66979 w 89839"/>
              <a:gd name="connsiteY8" fmla="*/ 220980 h 693420"/>
              <a:gd name="connsiteX9" fmla="*/ 55549 w 89839"/>
              <a:gd name="connsiteY9" fmla="*/ 243840 h 693420"/>
              <a:gd name="connsiteX10" fmla="*/ 59359 w 89839"/>
              <a:gd name="connsiteY10" fmla="*/ 293370 h 693420"/>
              <a:gd name="connsiteX11" fmla="*/ 63169 w 89839"/>
              <a:gd name="connsiteY11" fmla="*/ 304800 h 693420"/>
              <a:gd name="connsiteX12" fmla="*/ 66979 w 89839"/>
              <a:gd name="connsiteY12" fmla="*/ 320040 h 693420"/>
              <a:gd name="connsiteX13" fmla="*/ 63169 w 89839"/>
              <a:gd name="connsiteY13" fmla="*/ 365760 h 693420"/>
              <a:gd name="connsiteX14" fmla="*/ 51739 w 89839"/>
              <a:gd name="connsiteY14" fmla="*/ 369570 h 693420"/>
              <a:gd name="connsiteX15" fmla="*/ 40309 w 89839"/>
              <a:gd name="connsiteY15" fmla="*/ 381000 h 693420"/>
              <a:gd name="connsiteX16" fmla="*/ 36499 w 89839"/>
              <a:gd name="connsiteY16" fmla="*/ 403860 h 693420"/>
              <a:gd name="connsiteX17" fmla="*/ 28879 w 89839"/>
              <a:gd name="connsiteY17" fmla="*/ 430530 h 693420"/>
              <a:gd name="connsiteX18" fmla="*/ 25069 w 89839"/>
              <a:gd name="connsiteY18" fmla="*/ 464820 h 693420"/>
              <a:gd name="connsiteX19" fmla="*/ 17449 w 89839"/>
              <a:gd name="connsiteY19" fmla="*/ 476250 h 693420"/>
              <a:gd name="connsiteX20" fmla="*/ 6019 w 89839"/>
              <a:gd name="connsiteY20" fmla="*/ 491490 h 693420"/>
              <a:gd name="connsiteX21" fmla="*/ 6019 w 89839"/>
              <a:gd name="connsiteY21" fmla="*/ 563880 h 693420"/>
              <a:gd name="connsiteX22" fmla="*/ 9829 w 89839"/>
              <a:gd name="connsiteY22" fmla="*/ 579120 h 693420"/>
              <a:gd name="connsiteX23" fmla="*/ 17449 w 89839"/>
              <a:gd name="connsiteY23" fmla="*/ 590550 h 693420"/>
              <a:gd name="connsiteX24" fmla="*/ 36499 w 89839"/>
              <a:gd name="connsiteY24" fmla="*/ 624840 h 693420"/>
              <a:gd name="connsiteX25" fmla="*/ 51739 w 89839"/>
              <a:gd name="connsiteY25" fmla="*/ 651510 h 693420"/>
              <a:gd name="connsiteX26" fmla="*/ 55549 w 89839"/>
              <a:gd name="connsiteY26" fmla="*/ 662940 h 693420"/>
              <a:gd name="connsiteX27" fmla="*/ 63169 w 89839"/>
              <a:gd name="connsiteY27" fmla="*/ 674370 h 693420"/>
              <a:gd name="connsiteX28" fmla="*/ 66979 w 89839"/>
              <a:gd name="connsiteY28" fmla="*/ 693420 h 6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9839" h="693420">
                <a:moveTo>
                  <a:pt x="89839" y="0"/>
                </a:moveTo>
                <a:cubicBezTo>
                  <a:pt x="70304" y="32559"/>
                  <a:pt x="83936" y="4563"/>
                  <a:pt x="74599" y="41910"/>
                </a:cubicBezTo>
                <a:cubicBezTo>
                  <a:pt x="72651" y="49702"/>
                  <a:pt x="69519" y="57150"/>
                  <a:pt x="66979" y="64770"/>
                </a:cubicBezTo>
                <a:lnTo>
                  <a:pt x="63169" y="76200"/>
                </a:lnTo>
                <a:cubicBezTo>
                  <a:pt x="64439" y="93980"/>
                  <a:pt x="64896" y="111837"/>
                  <a:pt x="66979" y="129540"/>
                </a:cubicBezTo>
                <a:cubicBezTo>
                  <a:pt x="68452" y="142063"/>
                  <a:pt x="72877" y="141335"/>
                  <a:pt x="78409" y="152400"/>
                </a:cubicBezTo>
                <a:cubicBezTo>
                  <a:pt x="80205" y="155992"/>
                  <a:pt x="80949" y="160020"/>
                  <a:pt x="82219" y="163830"/>
                </a:cubicBezTo>
                <a:cubicBezTo>
                  <a:pt x="80949" y="180340"/>
                  <a:pt x="82676" y="197360"/>
                  <a:pt x="78409" y="213360"/>
                </a:cubicBezTo>
                <a:cubicBezTo>
                  <a:pt x="77229" y="217784"/>
                  <a:pt x="70217" y="217742"/>
                  <a:pt x="66979" y="220980"/>
                </a:cubicBezTo>
                <a:cubicBezTo>
                  <a:pt x="59593" y="228366"/>
                  <a:pt x="58648" y="234544"/>
                  <a:pt x="55549" y="243840"/>
                </a:cubicBezTo>
                <a:cubicBezTo>
                  <a:pt x="56819" y="260350"/>
                  <a:pt x="57305" y="276939"/>
                  <a:pt x="59359" y="293370"/>
                </a:cubicBezTo>
                <a:cubicBezTo>
                  <a:pt x="59857" y="297355"/>
                  <a:pt x="62066" y="300938"/>
                  <a:pt x="63169" y="304800"/>
                </a:cubicBezTo>
                <a:cubicBezTo>
                  <a:pt x="64608" y="309835"/>
                  <a:pt x="65709" y="314960"/>
                  <a:pt x="66979" y="320040"/>
                </a:cubicBezTo>
                <a:cubicBezTo>
                  <a:pt x="65709" y="335280"/>
                  <a:pt x="67666" y="351143"/>
                  <a:pt x="63169" y="365760"/>
                </a:cubicBezTo>
                <a:cubicBezTo>
                  <a:pt x="61988" y="369598"/>
                  <a:pt x="55081" y="367342"/>
                  <a:pt x="51739" y="369570"/>
                </a:cubicBezTo>
                <a:cubicBezTo>
                  <a:pt x="47256" y="372559"/>
                  <a:pt x="44119" y="377190"/>
                  <a:pt x="40309" y="381000"/>
                </a:cubicBezTo>
                <a:cubicBezTo>
                  <a:pt x="39039" y="388620"/>
                  <a:pt x="38014" y="396285"/>
                  <a:pt x="36499" y="403860"/>
                </a:cubicBezTo>
                <a:cubicBezTo>
                  <a:pt x="34107" y="415820"/>
                  <a:pt x="32510" y="419636"/>
                  <a:pt x="28879" y="430530"/>
                </a:cubicBezTo>
                <a:cubicBezTo>
                  <a:pt x="27609" y="441960"/>
                  <a:pt x="27858" y="453663"/>
                  <a:pt x="25069" y="464820"/>
                </a:cubicBezTo>
                <a:cubicBezTo>
                  <a:pt x="23958" y="469262"/>
                  <a:pt x="20111" y="472524"/>
                  <a:pt x="17449" y="476250"/>
                </a:cubicBezTo>
                <a:cubicBezTo>
                  <a:pt x="13758" y="481417"/>
                  <a:pt x="9829" y="486410"/>
                  <a:pt x="6019" y="491490"/>
                </a:cubicBezTo>
                <a:cubicBezTo>
                  <a:pt x="-3860" y="521126"/>
                  <a:pt x="84" y="504534"/>
                  <a:pt x="6019" y="563880"/>
                </a:cubicBezTo>
                <a:cubicBezTo>
                  <a:pt x="6540" y="569090"/>
                  <a:pt x="7766" y="574307"/>
                  <a:pt x="9829" y="579120"/>
                </a:cubicBezTo>
                <a:cubicBezTo>
                  <a:pt x="11633" y="583329"/>
                  <a:pt x="15589" y="586366"/>
                  <a:pt x="17449" y="590550"/>
                </a:cubicBezTo>
                <a:cubicBezTo>
                  <a:pt x="32367" y="624116"/>
                  <a:pt x="15637" y="603978"/>
                  <a:pt x="36499" y="624840"/>
                </a:cubicBezTo>
                <a:cubicBezTo>
                  <a:pt x="44557" y="657072"/>
                  <a:pt x="33580" y="624271"/>
                  <a:pt x="51739" y="651510"/>
                </a:cubicBezTo>
                <a:cubicBezTo>
                  <a:pt x="53967" y="654852"/>
                  <a:pt x="53753" y="659348"/>
                  <a:pt x="55549" y="662940"/>
                </a:cubicBezTo>
                <a:cubicBezTo>
                  <a:pt x="57597" y="667036"/>
                  <a:pt x="60629" y="670560"/>
                  <a:pt x="63169" y="674370"/>
                </a:cubicBezTo>
                <a:cubicBezTo>
                  <a:pt x="67287" y="690842"/>
                  <a:pt x="66979" y="684374"/>
                  <a:pt x="66979" y="6934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5612130" y="5657850"/>
            <a:ext cx="263787" cy="1223010"/>
          </a:xfrm>
          <a:custGeom>
            <a:avLst/>
            <a:gdLst>
              <a:gd name="connsiteX0" fmla="*/ 0 w 263787"/>
              <a:gd name="connsiteY0" fmla="*/ 0 h 1223010"/>
              <a:gd name="connsiteX1" fmla="*/ 11430 w 263787"/>
              <a:gd name="connsiteY1" fmla="*/ 19050 h 1223010"/>
              <a:gd name="connsiteX2" fmla="*/ 15240 w 263787"/>
              <a:gd name="connsiteY2" fmla="*/ 34290 h 1223010"/>
              <a:gd name="connsiteX3" fmla="*/ 26670 w 263787"/>
              <a:gd name="connsiteY3" fmla="*/ 45720 h 1223010"/>
              <a:gd name="connsiteX4" fmla="*/ 30480 w 263787"/>
              <a:gd name="connsiteY4" fmla="*/ 57150 h 1223010"/>
              <a:gd name="connsiteX5" fmla="*/ 38100 w 263787"/>
              <a:gd name="connsiteY5" fmla="*/ 68580 h 1223010"/>
              <a:gd name="connsiteX6" fmla="*/ 34290 w 263787"/>
              <a:gd name="connsiteY6" fmla="*/ 102870 h 1223010"/>
              <a:gd name="connsiteX7" fmla="*/ 19050 w 263787"/>
              <a:gd name="connsiteY7" fmla="*/ 125730 h 1223010"/>
              <a:gd name="connsiteX8" fmla="*/ 15240 w 263787"/>
              <a:gd name="connsiteY8" fmla="*/ 140970 h 1223010"/>
              <a:gd name="connsiteX9" fmla="*/ 11430 w 263787"/>
              <a:gd name="connsiteY9" fmla="*/ 152400 h 1223010"/>
              <a:gd name="connsiteX10" fmla="*/ 15240 w 263787"/>
              <a:gd name="connsiteY10" fmla="*/ 201930 h 1223010"/>
              <a:gd name="connsiteX11" fmla="*/ 26670 w 263787"/>
              <a:gd name="connsiteY11" fmla="*/ 217170 h 1223010"/>
              <a:gd name="connsiteX12" fmla="*/ 49530 w 263787"/>
              <a:gd name="connsiteY12" fmla="*/ 232410 h 1223010"/>
              <a:gd name="connsiteX13" fmla="*/ 53340 w 263787"/>
              <a:gd name="connsiteY13" fmla="*/ 251460 h 1223010"/>
              <a:gd name="connsiteX14" fmla="*/ 57150 w 263787"/>
              <a:gd name="connsiteY14" fmla="*/ 278130 h 1223010"/>
              <a:gd name="connsiteX15" fmla="*/ 68580 w 263787"/>
              <a:gd name="connsiteY15" fmla="*/ 312420 h 1223010"/>
              <a:gd name="connsiteX16" fmla="*/ 72390 w 263787"/>
              <a:gd name="connsiteY16" fmla="*/ 327660 h 1223010"/>
              <a:gd name="connsiteX17" fmla="*/ 80010 w 263787"/>
              <a:gd name="connsiteY17" fmla="*/ 339090 h 1223010"/>
              <a:gd name="connsiteX18" fmla="*/ 91440 w 263787"/>
              <a:gd name="connsiteY18" fmla="*/ 373380 h 1223010"/>
              <a:gd name="connsiteX19" fmla="*/ 95250 w 263787"/>
              <a:gd name="connsiteY19" fmla="*/ 388620 h 1223010"/>
              <a:gd name="connsiteX20" fmla="*/ 102870 w 263787"/>
              <a:gd name="connsiteY20" fmla="*/ 400050 h 1223010"/>
              <a:gd name="connsiteX21" fmla="*/ 110490 w 263787"/>
              <a:gd name="connsiteY21" fmla="*/ 426720 h 1223010"/>
              <a:gd name="connsiteX22" fmla="*/ 129540 w 263787"/>
              <a:gd name="connsiteY22" fmla="*/ 449580 h 1223010"/>
              <a:gd name="connsiteX23" fmla="*/ 148590 w 263787"/>
              <a:gd name="connsiteY23" fmla="*/ 480060 h 1223010"/>
              <a:gd name="connsiteX24" fmla="*/ 152400 w 263787"/>
              <a:gd name="connsiteY24" fmla="*/ 552450 h 1223010"/>
              <a:gd name="connsiteX25" fmla="*/ 160020 w 263787"/>
              <a:gd name="connsiteY25" fmla="*/ 575310 h 1223010"/>
              <a:gd name="connsiteX26" fmla="*/ 160020 w 263787"/>
              <a:gd name="connsiteY26" fmla="*/ 647700 h 1223010"/>
              <a:gd name="connsiteX27" fmla="*/ 171450 w 263787"/>
              <a:gd name="connsiteY27" fmla="*/ 659130 h 1223010"/>
              <a:gd name="connsiteX28" fmla="*/ 186690 w 263787"/>
              <a:gd name="connsiteY28" fmla="*/ 681990 h 1223010"/>
              <a:gd name="connsiteX29" fmla="*/ 194310 w 263787"/>
              <a:gd name="connsiteY29" fmla="*/ 704850 h 1223010"/>
              <a:gd name="connsiteX30" fmla="*/ 198120 w 263787"/>
              <a:gd name="connsiteY30" fmla="*/ 716280 h 1223010"/>
              <a:gd name="connsiteX31" fmla="*/ 205740 w 263787"/>
              <a:gd name="connsiteY31" fmla="*/ 727710 h 1223010"/>
              <a:gd name="connsiteX32" fmla="*/ 209550 w 263787"/>
              <a:gd name="connsiteY32" fmla="*/ 754380 h 1223010"/>
              <a:gd name="connsiteX33" fmla="*/ 217170 w 263787"/>
              <a:gd name="connsiteY33" fmla="*/ 765810 h 1223010"/>
              <a:gd name="connsiteX34" fmla="*/ 228600 w 263787"/>
              <a:gd name="connsiteY34" fmla="*/ 788670 h 1223010"/>
              <a:gd name="connsiteX35" fmla="*/ 236220 w 263787"/>
              <a:gd name="connsiteY35" fmla="*/ 815340 h 1223010"/>
              <a:gd name="connsiteX36" fmla="*/ 240030 w 263787"/>
              <a:gd name="connsiteY36" fmla="*/ 830580 h 1223010"/>
              <a:gd name="connsiteX37" fmla="*/ 243840 w 263787"/>
              <a:gd name="connsiteY37" fmla="*/ 842010 h 1223010"/>
              <a:gd name="connsiteX38" fmla="*/ 255270 w 263787"/>
              <a:gd name="connsiteY38" fmla="*/ 872490 h 1223010"/>
              <a:gd name="connsiteX39" fmla="*/ 259080 w 263787"/>
              <a:gd name="connsiteY39" fmla="*/ 887730 h 1223010"/>
              <a:gd name="connsiteX40" fmla="*/ 259080 w 263787"/>
              <a:gd name="connsiteY40" fmla="*/ 1005840 h 1223010"/>
              <a:gd name="connsiteX41" fmla="*/ 251460 w 263787"/>
              <a:gd name="connsiteY41" fmla="*/ 1017270 h 1223010"/>
              <a:gd name="connsiteX42" fmla="*/ 243840 w 263787"/>
              <a:gd name="connsiteY42" fmla="*/ 1040130 h 1223010"/>
              <a:gd name="connsiteX43" fmla="*/ 240030 w 263787"/>
              <a:gd name="connsiteY43" fmla="*/ 1051560 h 1223010"/>
              <a:gd name="connsiteX44" fmla="*/ 236220 w 263787"/>
              <a:gd name="connsiteY44" fmla="*/ 1066800 h 1223010"/>
              <a:gd name="connsiteX45" fmla="*/ 228600 w 263787"/>
              <a:gd name="connsiteY45" fmla="*/ 1085850 h 1223010"/>
              <a:gd name="connsiteX46" fmla="*/ 224790 w 263787"/>
              <a:gd name="connsiteY46" fmla="*/ 1097280 h 1223010"/>
              <a:gd name="connsiteX47" fmla="*/ 220980 w 263787"/>
              <a:gd name="connsiteY47" fmla="*/ 1143000 h 1223010"/>
              <a:gd name="connsiteX48" fmla="*/ 209550 w 263787"/>
              <a:gd name="connsiteY48" fmla="*/ 1184910 h 1223010"/>
              <a:gd name="connsiteX49" fmla="*/ 209550 w 263787"/>
              <a:gd name="connsiteY49" fmla="*/ 1223010 h 1223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63787" h="1223010">
                <a:moveTo>
                  <a:pt x="0" y="0"/>
                </a:moveTo>
                <a:cubicBezTo>
                  <a:pt x="3810" y="6350"/>
                  <a:pt x="8422" y="12283"/>
                  <a:pt x="11430" y="19050"/>
                </a:cubicBezTo>
                <a:cubicBezTo>
                  <a:pt x="13557" y="23835"/>
                  <a:pt x="12642" y="29744"/>
                  <a:pt x="15240" y="34290"/>
                </a:cubicBezTo>
                <a:cubicBezTo>
                  <a:pt x="17913" y="38968"/>
                  <a:pt x="22860" y="41910"/>
                  <a:pt x="26670" y="45720"/>
                </a:cubicBezTo>
                <a:cubicBezTo>
                  <a:pt x="27940" y="49530"/>
                  <a:pt x="28684" y="53558"/>
                  <a:pt x="30480" y="57150"/>
                </a:cubicBezTo>
                <a:cubicBezTo>
                  <a:pt x="32528" y="61246"/>
                  <a:pt x="37720" y="64017"/>
                  <a:pt x="38100" y="68580"/>
                </a:cubicBezTo>
                <a:cubicBezTo>
                  <a:pt x="39055" y="80041"/>
                  <a:pt x="37927" y="91960"/>
                  <a:pt x="34290" y="102870"/>
                </a:cubicBezTo>
                <a:cubicBezTo>
                  <a:pt x="31394" y="111558"/>
                  <a:pt x="19050" y="125730"/>
                  <a:pt x="19050" y="125730"/>
                </a:cubicBezTo>
                <a:cubicBezTo>
                  <a:pt x="17780" y="130810"/>
                  <a:pt x="16679" y="135935"/>
                  <a:pt x="15240" y="140970"/>
                </a:cubicBezTo>
                <a:cubicBezTo>
                  <a:pt x="14137" y="144832"/>
                  <a:pt x="11430" y="148384"/>
                  <a:pt x="11430" y="152400"/>
                </a:cubicBezTo>
                <a:cubicBezTo>
                  <a:pt x="11430" y="168959"/>
                  <a:pt x="11447" y="185811"/>
                  <a:pt x="15240" y="201930"/>
                </a:cubicBezTo>
                <a:cubicBezTo>
                  <a:pt x="16694" y="208111"/>
                  <a:pt x="21924" y="212951"/>
                  <a:pt x="26670" y="217170"/>
                </a:cubicBezTo>
                <a:cubicBezTo>
                  <a:pt x="33515" y="223254"/>
                  <a:pt x="49530" y="232410"/>
                  <a:pt x="49530" y="232410"/>
                </a:cubicBezTo>
                <a:cubicBezTo>
                  <a:pt x="50800" y="238760"/>
                  <a:pt x="52275" y="245072"/>
                  <a:pt x="53340" y="251460"/>
                </a:cubicBezTo>
                <a:cubicBezTo>
                  <a:pt x="54816" y="260318"/>
                  <a:pt x="55131" y="269380"/>
                  <a:pt x="57150" y="278130"/>
                </a:cubicBezTo>
                <a:cubicBezTo>
                  <a:pt x="68580" y="327660"/>
                  <a:pt x="60960" y="281940"/>
                  <a:pt x="68580" y="312420"/>
                </a:cubicBezTo>
                <a:cubicBezTo>
                  <a:pt x="69850" y="317500"/>
                  <a:pt x="70327" y="322847"/>
                  <a:pt x="72390" y="327660"/>
                </a:cubicBezTo>
                <a:cubicBezTo>
                  <a:pt x="74194" y="331869"/>
                  <a:pt x="78249" y="334863"/>
                  <a:pt x="80010" y="339090"/>
                </a:cubicBezTo>
                <a:cubicBezTo>
                  <a:pt x="84644" y="350211"/>
                  <a:pt x="88518" y="361691"/>
                  <a:pt x="91440" y="373380"/>
                </a:cubicBezTo>
                <a:cubicBezTo>
                  <a:pt x="92710" y="378460"/>
                  <a:pt x="93187" y="383807"/>
                  <a:pt x="95250" y="388620"/>
                </a:cubicBezTo>
                <a:cubicBezTo>
                  <a:pt x="97054" y="392829"/>
                  <a:pt x="100330" y="396240"/>
                  <a:pt x="102870" y="400050"/>
                </a:cubicBezTo>
                <a:cubicBezTo>
                  <a:pt x="104091" y="404933"/>
                  <a:pt x="107757" y="421254"/>
                  <a:pt x="110490" y="426720"/>
                </a:cubicBezTo>
                <a:cubicBezTo>
                  <a:pt x="115794" y="437329"/>
                  <a:pt x="121114" y="441154"/>
                  <a:pt x="129540" y="449580"/>
                </a:cubicBezTo>
                <a:cubicBezTo>
                  <a:pt x="138608" y="476784"/>
                  <a:pt x="130477" y="467985"/>
                  <a:pt x="148590" y="480060"/>
                </a:cubicBezTo>
                <a:cubicBezTo>
                  <a:pt x="149860" y="504190"/>
                  <a:pt x="149521" y="528459"/>
                  <a:pt x="152400" y="552450"/>
                </a:cubicBezTo>
                <a:cubicBezTo>
                  <a:pt x="153357" y="560425"/>
                  <a:pt x="160020" y="575310"/>
                  <a:pt x="160020" y="575310"/>
                </a:cubicBezTo>
                <a:cubicBezTo>
                  <a:pt x="157260" y="600147"/>
                  <a:pt x="152336" y="622726"/>
                  <a:pt x="160020" y="647700"/>
                </a:cubicBezTo>
                <a:cubicBezTo>
                  <a:pt x="161605" y="652850"/>
                  <a:pt x="168142" y="654877"/>
                  <a:pt x="171450" y="659130"/>
                </a:cubicBezTo>
                <a:cubicBezTo>
                  <a:pt x="177073" y="666359"/>
                  <a:pt x="183794" y="673302"/>
                  <a:pt x="186690" y="681990"/>
                </a:cubicBezTo>
                <a:lnTo>
                  <a:pt x="194310" y="704850"/>
                </a:lnTo>
                <a:cubicBezTo>
                  <a:pt x="195580" y="708660"/>
                  <a:pt x="195892" y="712938"/>
                  <a:pt x="198120" y="716280"/>
                </a:cubicBezTo>
                <a:lnTo>
                  <a:pt x="205740" y="727710"/>
                </a:lnTo>
                <a:cubicBezTo>
                  <a:pt x="207010" y="736600"/>
                  <a:pt x="206970" y="745778"/>
                  <a:pt x="209550" y="754380"/>
                </a:cubicBezTo>
                <a:cubicBezTo>
                  <a:pt x="210866" y="758766"/>
                  <a:pt x="215122" y="761714"/>
                  <a:pt x="217170" y="765810"/>
                </a:cubicBezTo>
                <a:cubicBezTo>
                  <a:pt x="232944" y="797358"/>
                  <a:pt x="206762" y="755913"/>
                  <a:pt x="228600" y="788670"/>
                </a:cubicBezTo>
                <a:cubicBezTo>
                  <a:pt x="240511" y="836313"/>
                  <a:pt x="225288" y="777079"/>
                  <a:pt x="236220" y="815340"/>
                </a:cubicBezTo>
                <a:cubicBezTo>
                  <a:pt x="237659" y="820375"/>
                  <a:pt x="238591" y="825545"/>
                  <a:pt x="240030" y="830580"/>
                </a:cubicBezTo>
                <a:cubicBezTo>
                  <a:pt x="241133" y="834442"/>
                  <a:pt x="242866" y="838114"/>
                  <a:pt x="243840" y="842010"/>
                </a:cubicBezTo>
                <a:cubicBezTo>
                  <a:pt x="250431" y="868375"/>
                  <a:pt x="242726" y="853674"/>
                  <a:pt x="255270" y="872490"/>
                </a:cubicBezTo>
                <a:cubicBezTo>
                  <a:pt x="256540" y="877570"/>
                  <a:pt x="258219" y="882565"/>
                  <a:pt x="259080" y="887730"/>
                </a:cubicBezTo>
                <a:cubicBezTo>
                  <a:pt x="266074" y="929696"/>
                  <a:pt x="264597" y="958025"/>
                  <a:pt x="259080" y="1005840"/>
                </a:cubicBezTo>
                <a:cubicBezTo>
                  <a:pt x="258555" y="1010389"/>
                  <a:pt x="253320" y="1013086"/>
                  <a:pt x="251460" y="1017270"/>
                </a:cubicBezTo>
                <a:cubicBezTo>
                  <a:pt x="248198" y="1024610"/>
                  <a:pt x="246380" y="1032510"/>
                  <a:pt x="243840" y="1040130"/>
                </a:cubicBezTo>
                <a:cubicBezTo>
                  <a:pt x="242570" y="1043940"/>
                  <a:pt x="241004" y="1047664"/>
                  <a:pt x="240030" y="1051560"/>
                </a:cubicBezTo>
                <a:cubicBezTo>
                  <a:pt x="238760" y="1056640"/>
                  <a:pt x="237876" y="1061832"/>
                  <a:pt x="236220" y="1066800"/>
                </a:cubicBezTo>
                <a:cubicBezTo>
                  <a:pt x="234057" y="1073288"/>
                  <a:pt x="231001" y="1079446"/>
                  <a:pt x="228600" y="1085850"/>
                </a:cubicBezTo>
                <a:cubicBezTo>
                  <a:pt x="227190" y="1089610"/>
                  <a:pt x="226060" y="1093470"/>
                  <a:pt x="224790" y="1097280"/>
                </a:cubicBezTo>
                <a:cubicBezTo>
                  <a:pt x="223520" y="1112520"/>
                  <a:pt x="223494" y="1127915"/>
                  <a:pt x="220980" y="1143000"/>
                </a:cubicBezTo>
                <a:cubicBezTo>
                  <a:pt x="215511" y="1175812"/>
                  <a:pt x="211550" y="1154913"/>
                  <a:pt x="209550" y="1184910"/>
                </a:cubicBezTo>
                <a:cubicBezTo>
                  <a:pt x="208705" y="1197582"/>
                  <a:pt x="209550" y="1210310"/>
                  <a:pt x="209550" y="12230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 40"/>
          <p:cNvSpPr/>
          <p:nvPr/>
        </p:nvSpPr>
        <p:spPr>
          <a:xfrm>
            <a:off x="5547360" y="4872990"/>
            <a:ext cx="87630" cy="53340"/>
          </a:xfrm>
          <a:custGeom>
            <a:avLst/>
            <a:gdLst>
              <a:gd name="connsiteX0" fmla="*/ 0 w 87630"/>
              <a:gd name="connsiteY0" fmla="*/ 0 h 53340"/>
              <a:gd name="connsiteX1" fmla="*/ 19050 w 87630"/>
              <a:gd name="connsiteY1" fmla="*/ 7620 h 53340"/>
              <a:gd name="connsiteX2" fmla="*/ 30480 w 87630"/>
              <a:gd name="connsiteY2" fmla="*/ 22860 h 53340"/>
              <a:gd name="connsiteX3" fmla="*/ 53340 w 87630"/>
              <a:gd name="connsiteY3" fmla="*/ 38100 h 53340"/>
              <a:gd name="connsiteX4" fmla="*/ 64770 w 87630"/>
              <a:gd name="connsiteY4" fmla="*/ 45720 h 53340"/>
              <a:gd name="connsiteX5" fmla="*/ 76200 w 87630"/>
              <a:gd name="connsiteY5" fmla="*/ 53340 h 53340"/>
              <a:gd name="connsiteX6" fmla="*/ 87630 w 87630"/>
              <a:gd name="connsiteY6" fmla="*/ 49530 h 53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630" h="53340">
                <a:moveTo>
                  <a:pt x="0" y="0"/>
                </a:moveTo>
                <a:cubicBezTo>
                  <a:pt x="6350" y="2540"/>
                  <a:pt x="13579" y="3517"/>
                  <a:pt x="19050" y="7620"/>
                </a:cubicBezTo>
                <a:cubicBezTo>
                  <a:pt x="24130" y="11430"/>
                  <a:pt x="25734" y="18641"/>
                  <a:pt x="30480" y="22860"/>
                </a:cubicBezTo>
                <a:cubicBezTo>
                  <a:pt x="37325" y="28944"/>
                  <a:pt x="45720" y="33020"/>
                  <a:pt x="53340" y="38100"/>
                </a:cubicBezTo>
                <a:lnTo>
                  <a:pt x="64770" y="45720"/>
                </a:lnTo>
                <a:lnTo>
                  <a:pt x="76200" y="53340"/>
                </a:lnTo>
                <a:lnTo>
                  <a:pt x="87630" y="4953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 41"/>
          <p:cNvSpPr/>
          <p:nvPr/>
        </p:nvSpPr>
        <p:spPr>
          <a:xfrm>
            <a:off x="5311140" y="4892040"/>
            <a:ext cx="217170" cy="1002030"/>
          </a:xfrm>
          <a:custGeom>
            <a:avLst/>
            <a:gdLst>
              <a:gd name="connsiteX0" fmla="*/ 217170 w 217170"/>
              <a:gd name="connsiteY0" fmla="*/ 0 h 1002030"/>
              <a:gd name="connsiteX1" fmla="*/ 213360 w 217170"/>
              <a:gd name="connsiteY1" fmla="*/ 19050 h 1002030"/>
              <a:gd name="connsiteX2" fmla="*/ 198120 w 217170"/>
              <a:gd name="connsiteY2" fmla="*/ 22860 h 1002030"/>
              <a:gd name="connsiteX3" fmla="*/ 194310 w 217170"/>
              <a:gd name="connsiteY3" fmla="*/ 68580 h 1002030"/>
              <a:gd name="connsiteX4" fmla="*/ 175260 w 217170"/>
              <a:gd name="connsiteY4" fmla="*/ 87630 h 1002030"/>
              <a:gd name="connsiteX5" fmla="*/ 163830 w 217170"/>
              <a:gd name="connsiteY5" fmla="*/ 99060 h 1002030"/>
              <a:gd name="connsiteX6" fmla="*/ 160020 w 217170"/>
              <a:gd name="connsiteY6" fmla="*/ 110490 h 1002030"/>
              <a:gd name="connsiteX7" fmla="*/ 148590 w 217170"/>
              <a:gd name="connsiteY7" fmla="*/ 114300 h 1002030"/>
              <a:gd name="connsiteX8" fmla="*/ 118110 w 217170"/>
              <a:gd name="connsiteY8" fmla="*/ 118110 h 1002030"/>
              <a:gd name="connsiteX9" fmla="*/ 102870 w 217170"/>
              <a:gd name="connsiteY9" fmla="*/ 137160 h 1002030"/>
              <a:gd name="connsiteX10" fmla="*/ 87630 w 217170"/>
              <a:gd name="connsiteY10" fmla="*/ 160020 h 1002030"/>
              <a:gd name="connsiteX11" fmla="*/ 80010 w 217170"/>
              <a:gd name="connsiteY11" fmla="*/ 171450 h 1002030"/>
              <a:gd name="connsiteX12" fmla="*/ 72390 w 217170"/>
              <a:gd name="connsiteY12" fmla="*/ 186690 h 1002030"/>
              <a:gd name="connsiteX13" fmla="*/ 68580 w 217170"/>
              <a:gd name="connsiteY13" fmla="*/ 198120 h 1002030"/>
              <a:gd name="connsiteX14" fmla="*/ 60960 w 217170"/>
              <a:gd name="connsiteY14" fmla="*/ 209550 h 1002030"/>
              <a:gd name="connsiteX15" fmla="*/ 49530 w 217170"/>
              <a:gd name="connsiteY15" fmla="*/ 236220 h 1002030"/>
              <a:gd name="connsiteX16" fmla="*/ 34290 w 217170"/>
              <a:gd name="connsiteY16" fmla="*/ 274320 h 1002030"/>
              <a:gd name="connsiteX17" fmla="*/ 19050 w 217170"/>
              <a:gd name="connsiteY17" fmla="*/ 297180 h 1002030"/>
              <a:gd name="connsiteX18" fmla="*/ 11430 w 217170"/>
              <a:gd name="connsiteY18" fmla="*/ 339090 h 1002030"/>
              <a:gd name="connsiteX19" fmla="*/ 7620 w 217170"/>
              <a:gd name="connsiteY19" fmla="*/ 350520 h 1002030"/>
              <a:gd name="connsiteX20" fmla="*/ 3810 w 217170"/>
              <a:gd name="connsiteY20" fmla="*/ 381000 h 1002030"/>
              <a:gd name="connsiteX21" fmla="*/ 0 w 217170"/>
              <a:gd name="connsiteY21" fmla="*/ 403860 h 1002030"/>
              <a:gd name="connsiteX22" fmla="*/ 3810 w 217170"/>
              <a:gd name="connsiteY22" fmla="*/ 514350 h 1002030"/>
              <a:gd name="connsiteX23" fmla="*/ 30480 w 217170"/>
              <a:gd name="connsiteY23" fmla="*/ 541020 h 1002030"/>
              <a:gd name="connsiteX24" fmla="*/ 41910 w 217170"/>
              <a:gd name="connsiteY24" fmla="*/ 548640 h 1002030"/>
              <a:gd name="connsiteX25" fmla="*/ 53340 w 217170"/>
              <a:gd name="connsiteY25" fmla="*/ 556260 h 1002030"/>
              <a:gd name="connsiteX26" fmla="*/ 60960 w 217170"/>
              <a:gd name="connsiteY26" fmla="*/ 567690 h 1002030"/>
              <a:gd name="connsiteX27" fmla="*/ 68580 w 217170"/>
              <a:gd name="connsiteY27" fmla="*/ 590550 h 1002030"/>
              <a:gd name="connsiteX28" fmla="*/ 60960 w 217170"/>
              <a:gd name="connsiteY28" fmla="*/ 624840 h 1002030"/>
              <a:gd name="connsiteX29" fmla="*/ 57150 w 217170"/>
              <a:gd name="connsiteY29" fmla="*/ 640080 h 1002030"/>
              <a:gd name="connsiteX30" fmla="*/ 64770 w 217170"/>
              <a:gd name="connsiteY30" fmla="*/ 742950 h 1002030"/>
              <a:gd name="connsiteX31" fmla="*/ 68580 w 217170"/>
              <a:gd name="connsiteY31" fmla="*/ 979170 h 1002030"/>
              <a:gd name="connsiteX32" fmla="*/ 76200 w 217170"/>
              <a:gd name="connsiteY32" fmla="*/ 1002030 h 1002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17170" h="1002030">
                <a:moveTo>
                  <a:pt x="217170" y="0"/>
                </a:moveTo>
                <a:cubicBezTo>
                  <a:pt x="215900" y="6350"/>
                  <a:pt x="217506" y="14075"/>
                  <a:pt x="213360" y="19050"/>
                </a:cubicBezTo>
                <a:cubicBezTo>
                  <a:pt x="210008" y="23073"/>
                  <a:pt x="200000" y="17973"/>
                  <a:pt x="198120" y="22860"/>
                </a:cubicBezTo>
                <a:cubicBezTo>
                  <a:pt x="192630" y="37133"/>
                  <a:pt x="197309" y="53584"/>
                  <a:pt x="194310" y="68580"/>
                </a:cubicBezTo>
                <a:cubicBezTo>
                  <a:pt x="192075" y="79756"/>
                  <a:pt x="182575" y="81534"/>
                  <a:pt x="175260" y="87630"/>
                </a:cubicBezTo>
                <a:cubicBezTo>
                  <a:pt x="171121" y="91079"/>
                  <a:pt x="167640" y="95250"/>
                  <a:pt x="163830" y="99060"/>
                </a:cubicBezTo>
                <a:cubicBezTo>
                  <a:pt x="162560" y="102870"/>
                  <a:pt x="162860" y="107650"/>
                  <a:pt x="160020" y="110490"/>
                </a:cubicBezTo>
                <a:cubicBezTo>
                  <a:pt x="157180" y="113330"/>
                  <a:pt x="152541" y="113582"/>
                  <a:pt x="148590" y="114300"/>
                </a:cubicBezTo>
                <a:cubicBezTo>
                  <a:pt x="138516" y="116132"/>
                  <a:pt x="128270" y="116840"/>
                  <a:pt x="118110" y="118110"/>
                </a:cubicBezTo>
                <a:cubicBezTo>
                  <a:pt x="96991" y="132190"/>
                  <a:pt x="113695" y="117674"/>
                  <a:pt x="102870" y="137160"/>
                </a:cubicBezTo>
                <a:cubicBezTo>
                  <a:pt x="98422" y="145166"/>
                  <a:pt x="92710" y="152400"/>
                  <a:pt x="87630" y="160020"/>
                </a:cubicBezTo>
                <a:cubicBezTo>
                  <a:pt x="85090" y="163830"/>
                  <a:pt x="82058" y="167354"/>
                  <a:pt x="80010" y="171450"/>
                </a:cubicBezTo>
                <a:cubicBezTo>
                  <a:pt x="77470" y="176530"/>
                  <a:pt x="74627" y="181470"/>
                  <a:pt x="72390" y="186690"/>
                </a:cubicBezTo>
                <a:cubicBezTo>
                  <a:pt x="70808" y="190381"/>
                  <a:pt x="70376" y="194528"/>
                  <a:pt x="68580" y="198120"/>
                </a:cubicBezTo>
                <a:cubicBezTo>
                  <a:pt x="66532" y="202216"/>
                  <a:pt x="63500" y="205740"/>
                  <a:pt x="60960" y="209550"/>
                </a:cubicBezTo>
                <a:cubicBezTo>
                  <a:pt x="50881" y="249864"/>
                  <a:pt x="64565" y="202391"/>
                  <a:pt x="49530" y="236220"/>
                </a:cubicBezTo>
                <a:cubicBezTo>
                  <a:pt x="37068" y="264259"/>
                  <a:pt x="47656" y="252044"/>
                  <a:pt x="34290" y="274320"/>
                </a:cubicBezTo>
                <a:cubicBezTo>
                  <a:pt x="29578" y="282173"/>
                  <a:pt x="19050" y="297180"/>
                  <a:pt x="19050" y="297180"/>
                </a:cubicBezTo>
                <a:cubicBezTo>
                  <a:pt x="17352" y="307371"/>
                  <a:pt x="14093" y="328440"/>
                  <a:pt x="11430" y="339090"/>
                </a:cubicBezTo>
                <a:cubicBezTo>
                  <a:pt x="10456" y="342986"/>
                  <a:pt x="8890" y="346710"/>
                  <a:pt x="7620" y="350520"/>
                </a:cubicBezTo>
                <a:cubicBezTo>
                  <a:pt x="6350" y="360680"/>
                  <a:pt x="5258" y="370864"/>
                  <a:pt x="3810" y="381000"/>
                </a:cubicBezTo>
                <a:cubicBezTo>
                  <a:pt x="2718" y="388647"/>
                  <a:pt x="0" y="396135"/>
                  <a:pt x="0" y="403860"/>
                </a:cubicBezTo>
                <a:cubicBezTo>
                  <a:pt x="0" y="440712"/>
                  <a:pt x="1511" y="477570"/>
                  <a:pt x="3810" y="514350"/>
                </a:cubicBezTo>
                <a:cubicBezTo>
                  <a:pt x="4830" y="530678"/>
                  <a:pt x="17243" y="532196"/>
                  <a:pt x="30480" y="541020"/>
                </a:cubicBezTo>
                <a:lnTo>
                  <a:pt x="41910" y="548640"/>
                </a:lnTo>
                <a:lnTo>
                  <a:pt x="53340" y="556260"/>
                </a:lnTo>
                <a:cubicBezTo>
                  <a:pt x="55880" y="560070"/>
                  <a:pt x="59100" y="563506"/>
                  <a:pt x="60960" y="567690"/>
                </a:cubicBezTo>
                <a:cubicBezTo>
                  <a:pt x="64222" y="575030"/>
                  <a:pt x="68580" y="590550"/>
                  <a:pt x="68580" y="590550"/>
                </a:cubicBezTo>
                <a:cubicBezTo>
                  <a:pt x="66040" y="601980"/>
                  <a:pt x="63593" y="613431"/>
                  <a:pt x="60960" y="624840"/>
                </a:cubicBezTo>
                <a:cubicBezTo>
                  <a:pt x="59783" y="629942"/>
                  <a:pt x="57150" y="634844"/>
                  <a:pt x="57150" y="640080"/>
                </a:cubicBezTo>
                <a:cubicBezTo>
                  <a:pt x="57150" y="695440"/>
                  <a:pt x="58867" y="701630"/>
                  <a:pt x="64770" y="742950"/>
                </a:cubicBezTo>
                <a:cubicBezTo>
                  <a:pt x="66040" y="821690"/>
                  <a:pt x="65109" y="900496"/>
                  <a:pt x="68580" y="979170"/>
                </a:cubicBezTo>
                <a:cubicBezTo>
                  <a:pt x="68934" y="987194"/>
                  <a:pt x="76200" y="1002030"/>
                  <a:pt x="76200" y="100203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5269230" y="5882640"/>
            <a:ext cx="156210" cy="998220"/>
          </a:xfrm>
          <a:custGeom>
            <a:avLst/>
            <a:gdLst>
              <a:gd name="connsiteX0" fmla="*/ 129540 w 156210"/>
              <a:gd name="connsiteY0" fmla="*/ 0 h 956310"/>
              <a:gd name="connsiteX1" fmla="*/ 125730 w 156210"/>
              <a:gd name="connsiteY1" fmla="*/ 60960 h 956310"/>
              <a:gd name="connsiteX2" fmla="*/ 110490 w 156210"/>
              <a:gd name="connsiteY2" fmla="*/ 83820 h 956310"/>
              <a:gd name="connsiteX3" fmla="*/ 102870 w 156210"/>
              <a:gd name="connsiteY3" fmla="*/ 95250 h 956310"/>
              <a:gd name="connsiteX4" fmla="*/ 110490 w 156210"/>
              <a:gd name="connsiteY4" fmla="*/ 129540 h 956310"/>
              <a:gd name="connsiteX5" fmla="*/ 137160 w 156210"/>
              <a:gd name="connsiteY5" fmla="*/ 163830 h 956310"/>
              <a:gd name="connsiteX6" fmla="*/ 148590 w 156210"/>
              <a:gd name="connsiteY6" fmla="*/ 255270 h 956310"/>
              <a:gd name="connsiteX7" fmla="*/ 156210 w 156210"/>
              <a:gd name="connsiteY7" fmla="*/ 281940 h 956310"/>
              <a:gd name="connsiteX8" fmla="*/ 152400 w 156210"/>
              <a:gd name="connsiteY8" fmla="*/ 342900 h 956310"/>
              <a:gd name="connsiteX9" fmla="*/ 133350 w 156210"/>
              <a:gd name="connsiteY9" fmla="*/ 377190 h 956310"/>
              <a:gd name="connsiteX10" fmla="*/ 121920 w 156210"/>
              <a:gd name="connsiteY10" fmla="*/ 403860 h 956310"/>
              <a:gd name="connsiteX11" fmla="*/ 102870 w 156210"/>
              <a:gd name="connsiteY11" fmla="*/ 441960 h 956310"/>
              <a:gd name="connsiteX12" fmla="*/ 95250 w 156210"/>
              <a:gd name="connsiteY12" fmla="*/ 506730 h 956310"/>
              <a:gd name="connsiteX13" fmla="*/ 87630 w 156210"/>
              <a:gd name="connsiteY13" fmla="*/ 518160 h 956310"/>
              <a:gd name="connsiteX14" fmla="*/ 83820 w 156210"/>
              <a:gd name="connsiteY14" fmla="*/ 529590 h 956310"/>
              <a:gd name="connsiteX15" fmla="*/ 72390 w 156210"/>
              <a:gd name="connsiteY15" fmla="*/ 541020 h 956310"/>
              <a:gd name="connsiteX16" fmla="*/ 53340 w 156210"/>
              <a:gd name="connsiteY16" fmla="*/ 563880 h 956310"/>
              <a:gd name="connsiteX17" fmla="*/ 41910 w 156210"/>
              <a:gd name="connsiteY17" fmla="*/ 586740 h 956310"/>
              <a:gd name="connsiteX18" fmla="*/ 19050 w 156210"/>
              <a:gd name="connsiteY18" fmla="*/ 594360 h 956310"/>
              <a:gd name="connsiteX19" fmla="*/ 11430 w 156210"/>
              <a:gd name="connsiteY19" fmla="*/ 628650 h 956310"/>
              <a:gd name="connsiteX20" fmla="*/ 7620 w 156210"/>
              <a:gd name="connsiteY20" fmla="*/ 655320 h 956310"/>
              <a:gd name="connsiteX21" fmla="*/ 0 w 156210"/>
              <a:gd name="connsiteY21" fmla="*/ 697230 h 956310"/>
              <a:gd name="connsiteX22" fmla="*/ 7620 w 156210"/>
              <a:gd name="connsiteY22" fmla="*/ 777240 h 956310"/>
              <a:gd name="connsiteX23" fmla="*/ 11430 w 156210"/>
              <a:gd name="connsiteY23" fmla="*/ 811530 h 956310"/>
              <a:gd name="connsiteX24" fmla="*/ 19050 w 156210"/>
              <a:gd name="connsiteY24" fmla="*/ 834390 h 956310"/>
              <a:gd name="connsiteX25" fmla="*/ 22860 w 156210"/>
              <a:gd name="connsiteY25" fmla="*/ 845820 h 956310"/>
              <a:gd name="connsiteX26" fmla="*/ 26670 w 156210"/>
              <a:gd name="connsiteY26" fmla="*/ 861060 h 956310"/>
              <a:gd name="connsiteX27" fmla="*/ 38100 w 156210"/>
              <a:gd name="connsiteY27" fmla="*/ 872490 h 956310"/>
              <a:gd name="connsiteX28" fmla="*/ 49530 w 156210"/>
              <a:gd name="connsiteY28" fmla="*/ 906780 h 956310"/>
              <a:gd name="connsiteX29" fmla="*/ 57150 w 156210"/>
              <a:gd name="connsiteY29" fmla="*/ 929640 h 956310"/>
              <a:gd name="connsiteX30" fmla="*/ 76200 w 156210"/>
              <a:gd name="connsiteY30" fmla="*/ 956310 h 956310"/>
              <a:gd name="connsiteX0" fmla="*/ 129540 w 156210"/>
              <a:gd name="connsiteY0" fmla="*/ 0 h 998220"/>
              <a:gd name="connsiteX1" fmla="*/ 125730 w 156210"/>
              <a:gd name="connsiteY1" fmla="*/ 102870 h 998220"/>
              <a:gd name="connsiteX2" fmla="*/ 110490 w 156210"/>
              <a:gd name="connsiteY2" fmla="*/ 125730 h 998220"/>
              <a:gd name="connsiteX3" fmla="*/ 102870 w 156210"/>
              <a:gd name="connsiteY3" fmla="*/ 137160 h 998220"/>
              <a:gd name="connsiteX4" fmla="*/ 110490 w 156210"/>
              <a:gd name="connsiteY4" fmla="*/ 171450 h 998220"/>
              <a:gd name="connsiteX5" fmla="*/ 137160 w 156210"/>
              <a:gd name="connsiteY5" fmla="*/ 205740 h 998220"/>
              <a:gd name="connsiteX6" fmla="*/ 148590 w 156210"/>
              <a:gd name="connsiteY6" fmla="*/ 297180 h 998220"/>
              <a:gd name="connsiteX7" fmla="*/ 156210 w 156210"/>
              <a:gd name="connsiteY7" fmla="*/ 323850 h 998220"/>
              <a:gd name="connsiteX8" fmla="*/ 152400 w 156210"/>
              <a:gd name="connsiteY8" fmla="*/ 384810 h 998220"/>
              <a:gd name="connsiteX9" fmla="*/ 133350 w 156210"/>
              <a:gd name="connsiteY9" fmla="*/ 419100 h 998220"/>
              <a:gd name="connsiteX10" fmla="*/ 121920 w 156210"/>
              <a:gd name="connsiteY10" fmla="*/ 445770 h 998220"/>
              <a:gd name="connsiteX11" fmla="*/ 102870 w 156210"/>
              <a:gd name="connsiteY11" fmla="*/ 483870 h 998220"/>
              <a:gd name="connsiteX12" fmla="*/ 95250 w 156210"/>
              <a:gd name="connsiteY12" fmla="*/ 548640 h 998220"/>
              <a:gd name="connsiteX13" fmla="*/ 87630 w 156210"/>
              <a:gd name="connsiteY13" fmla="*/ 560070 h 998220"/>
              <a:gd name="connsiteX14" fmla="*/ 83820 w 156210"/>
              <a:gd name="connsiteY14" fmla="*/ 571500 h 998220"/>
              <a:gd name="connsiteX15" fmla="*/ 72390 w 156210"/>
              <a:gd name="connsiteY15" fmla="*/ 582930 h 998220"/>
              <a:gd name="connsiteX16" fmla="*/ 53340 w 156210"/>
              <a:gd name="connsiteY16" fmla="*/ 605790 h 998220"/>
              <a:gd name="connsiteX17" fmla="*/ 41910 w 156210"/>
              <a:gd name="connsiteY17" fmla="*/ 628650 h 998220"/>
              <a:gd name="connsiteX18" fmla="*/ 19050 w 156210"/>
              <a:gd name="connsiteY18" fmla="*/ 636270 h 998220"/>
              <a:gd name="connsiteX19" fmla="*/ 11430 w 156210"/>
              <a:gd name="connsiteY19" fmla="*/ 670560 h 998220"/>
              <a:gd name="connsiteX20" fmla="*/ 7620 w 156210"/>
              <a:gd name="connsiteY20" fmla="*/ 697230 h 998220"/>
              <a:gd name="connsiteX21" fmla="*/ 0 w 156210"/>
              <a:gd name="connsiteY21" fmla="*/ 739140 h 998220"/>
              <a:gd name="connsiteX22" fmla="*/ 7620 w 156210"/>
              <a:gd name="connsiteY22" fmla="*/ 819150 h 998220"/>
              <a:gd name="connsiteX23" fmla="*/ 11430 w 156210"/>
              <a:gd name="connsiteY23" fmla="*/ 853440 h 998220"/>
              <a:gd name="connsiteX24" fmla="*/ 19050 w 156210"/>
              <a:gd name="connsiteY24" fmla="*/ 876300 h 998220"/>
              <a:gd name="connsiteX25" fmla="*/ 22860 w 156210"/>
              <a:gd name="connsiteY25" fmla="*/ 887730 h 998220"/>
              <a:gd name="connsiteX26" fmla="*/ 26670 w 156210"/>
              <a:gd name="connsiteY26" fmla="*/ 902970 h 998220"/>
              <a:gd name="connsiteX27" fmla="*/ 38100 w 156210"/>
              <a:gd name="connsiteY27" fmla="*/ 914400 h 998220"/>
              <a:gd name="connsiteX28" fmla="*/ 49530 w 156210"/>
              <a:gd name="connsiteY28" fmla="*/ 948690 h 998220"/>
              <a:gd name="connsiteX29" fmla="*/ 57150 w 156210"/>
              <a:gd name="connsiteY29" fmla="*/ 971550 h 998220"/>
              <a:gd name="connsiteX30" fmla="*/ 76200 w 156210"/>
              <a:gd name="connsiteY30" fmla="*/ 998220 h 998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56210" h="998220">
                <a:moveTo>
                  <a:pt x="129540" y="0"/>
                </a:moveTo>
                <a:cubicBezTo>
                  <a:pt x="128270" y="20320"/>
                  <a:pt x="128905" y="81915"/>
                  <a:pt x="125730" y="102870"/>
                </a:cubicBezTo>
                <a:cubicBezTo>
                  <a:pt x="122555" y="123825"/>
                  <a:pt x="115570" y="118110"/>
                  <a:pt x="110490" y="125730"/>
                </a:cubicBezTo>
                <a:lnTo>
                  <a:pt x="102870" y="137160"/>
                </a:lnTo>
                <a:cubicBezTo>
                  <a:pt x="103904" y="143363"/>
                  <a:pt x="106024" y="163411"/>
                  <a:pt x="110490" y="171450"/>
                </a:cubicBezTo>
                <a:cubicBezTo>
                  <a:pt x="121883" y="191957"/>
                  <a:pt x="123276" y="191856"/>
                  <a:pt x="137160" y="205740"/>
                </a:cubicBezTo>
                <a:cubicBezTo>
                  <a:pt x="154726" y="258438"/>
                  <a:pt x="136621" y="197441"/>
                  <a:pt x="148590" y="297180"/>
                </a:cubicBezTo>
                <a:cubicBezTo>
                  <a:pt x="149692" y="306360"/>
                  <a:pt x="153670" y="314960"/>
                  <a:pt x="156210" y="323850"/>
                </a:cubicBezTo>
                <a:cubicBezTo>
                  <a:pt x="154940" y="344170"/>
                  <a:pt x="154531" y="364562"/>
                  <a:pt x="152400" y="384810"/>
                </a:cubicBezTo>
                <a:cubicBezTo>
                  <a:pt x="150632" y="401603"/>
                  <a:pt x="139557" y="400480"/>
                  <a:pt x="133350" y="419100"/>
                </a:cubicBezTo>
                <a:cubicBezTo>
                  <a:pt x="121086" y="455893"/>
                  <a:pt x="140752" y="398690"/>
                  <a:pt x="121920" y="445770"/>
                </a:cubicBezTo>
                <a:cubicBezTo>
                  <a:pt x="108166" y="480156"/>
                  <a:pt x="122381" y="457855"/>
                  <a:pt x="102870" y="483870"/>
                </a:cubicBezTo>
                <a:cubicBezTo>
                  <a:pt x="90539" y="520862"/>
                  <a:pt x="112147" y="452893"/>
                  <a:pt x="95250" y="548640"/>
                </a:cubicBezTo>
                <a:cubicBezTo>
                  <a:pt x="94454" y="553149"/>
                  <a:pt x="89678" y="555974"/>
                  <a:pt x="87630" y="560070"/>
                </a:cubicBezTo>
                <a:cubicBezTo>
                  <a:pt x="85834" y="563662"/>
                  <a:pt x="86048" y="568158"/>
                  <a:pt x="83820" y="571500"/>
                </a:cubicBezTo>
                <a:cubicBezTo>
                  <a:pt x="80831" y="575983"/>
                  <a:pt x="75839" y="578791"/>
                  <a:pt x="72390" y="582930"/>
                </a:cubicBezTo>
                <a:cubicBezTo>
                  <a:pt x="45868" y="614756"/>
                  <a:pt x="86733" y="572397"/>
                  <a:pt x="53340" y="605790"/>
                </a:cubicBezTo>
                <a:cubicBezTo>
                  <a:pt x="51264" y="612018"/>
                  <a:pt x="48130" y="624763"/>
                  <a:pt x="41910" y="628650"/>
                </a:cubicBezTo>
                <a:cubicBezTo>
                  <a:pt x="35099" y="632907"/>
                  <a:pt x="19050" y="636270"/>
                  <a:pt x="19050" y="636270"/>
                </a:cubicBezTo>
                <a:cubicBezTo>
                  <a:pt x="15625" y="649970"/>
                  <a:pt x="13848" y="656049"/>
                  <a:pt x="11430" y="670560"/>
                </a:cubicBezTo>
                <a:cubicBezTo>
                  <a:pt x="9954" y="679418"/>
                  <a:pt x="8986" y="688354"/>
                  <a:pt x="7620" y="697230"/>
                </a:cubicBezTo>
                <a:cubicBezTo>
                  <a:pt x="4370" y="718353"/>
                  <a:pt x="3963" y="719325"/>
                  <a:pt x="0" y="739140"/>
                </a:cubicBezTo>
                <a:cubicBezTo>
                  <a:pt x="7759" y="855519"/>
                  <a:pt x="-719" y="756611"/>
                  <a:pt x="7620" y="819150"/>
                </a:cubicBezTo>
                <a:cubicBezTo>
                  <a:pt x="9140" y="830549"/>
                  <a:pt x="9175" y="842163"/>
                  <a:pt x="11430" y="853440"/>
                </a:cubicBezTo>
                <a:cubicBezTo>
                  <a:pt x="13005" y="861316"/>
                  <a:pt x="16510" y="868680"/>
                  <a:pt x="19050" y="876300"/>
                </a:cubicBezTo>
                <a:cubicBezTo>
                  <a:pt x="20320" y="880110"/>
                  <a:pt x="21886" y="883834"/>
                  <a:pt x="22860" y="887730"/>
                </a:cubicBezTo>
                <a:cubicBezTo>
                  <a:pt x="24130" y="892810"/>
                  <a:pt x="24072" y="898424"/>
                  <a:pt x="26670" y="902970"/>
                </a:cubicBezTo>
                <a:cubicBezTo>
                  <a:pt x="29343" y="907648"/>
                  <a:pt x="34290" y="910590"/>
                  <a:pt x="38100" y="914400"/>
                </a:cubicBezTo>
                <a:cubicBezTo>
                  <a:pt x="46680" y="965878"/>
                  <a:pt x="35244" y="916546"/>
                  <a:pt x="49530" y="948690"/>
                </a:cubicBezTo>
                <a:cubicBezTo>
                  <a:pt x="52792" y="956030"/>
                  <a:pt x="53017" y="964662"/>
                  <a:pt x="57150" y="971550"/>
                </a:cubicBezTo>
                <a:cubicBezTo>
                  <a:pt x="70428" y="993680"/>
                  <a:pt x="63344" y="985364"/>
                  <a:pt x="76200" y="9982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자유형 44"/>
          <p:cNvSpPr/>
          <p:nvPr/>
        </p:nvSpPr>
        <p:spPr>
          <a:xfrm>
            <a:off x="2037931" y="2080260"/>
            <a:ext cx="770039" cy="1341120"/>
          </a:xfrm>
          <a:custGeom>
            <a:avLst/>
            <a:gdLst>
              <a:gd name="connsiteX0" fmla="*/ 770039 w 770039"/>
              <a:gd name="connsiteY0" fmla="*/ 0 h 1341120"/>
              <a:gd name="connsiteX1" fmla="*/ 754799 w 770039"/>
              <a:gd name="connsiteY1" fmla="*/ 19050 h 1341120"/>
              <a:gd name="connsiteX2" fmla="*/ 728129 w 770039"/>
              <a:gd name="connsiteY2" fmla="*/ 41910 h 1341120"/>
              <a:gd name="connsiteX3" fmla="*/ 712889 w 770039"/>
              <a:gd name="connsiteY3" fmla="*/ 49530 h 1341120"/>
              <a:gd name="connsiteX4" fmla="*/ 667169 w 770039"/>
              <a:gd name="connsiteY4" fmla="*/ 53340 h 1341120"/>
              <a:gd name="connsiteX5" fmla="*/ 648119 w 770039"/>
              <a:gd name="connsiteY5" fmla="*/ 76200 h 1341120"/>
              <a:gd name="connsiteX6" fmla="*/ 625259 w 770039"/>
              <a:gd name="connsiteY6" fmla="*/ 91440 h 1341120"/>
              <a:gd name="connsiteX7" fmla="*/ 613829 w 770039"/>
              <a:gd name="connsiteY7" fmla="*/ 114300 h 1341120"/>
              <a:gd name="connsiteX8" fmla="*/ 602399 w 770039"/>
              <a:gd name="connsiteY8" fmla="*/ 125730 h 1341120"/>
              <a:gd name="connsiteX9" fmla="*/ 590969 w 770039"/>
              <a:gd name="connsiteY9" fmla="*/ 152400 h 1341120"/>
              <a:gd name="connsiteX10" fmla="*/ 594779 w 770039"/>
              <a:gd name="connsiteY10" fmla="*/ 240030 h 1341120"/>
              <a:gd name="connsiteX11" fmla="*/ 598589 w 770039"/>
              <a:gd name="connsiteY11" fmla="*/ 262890 h 1341120"/>
              <a:gd name="connsiteX12" fmla="*/ 613829 w 770039"/>
              <a:gd name="connsiteY12" fmla="*/ 285750 h 1341120"/>
              <a:gd name="connsiteX13" fmla="*/ 636689 w 770039"/>
              <a:gd name="connsiteY13" fmla="*/ 300990 h 1341120"/>
              <a:gd name="connsiteX14" fmla="*/ 644309 w 770039"/>
              <a:gd name="connsiteY14" fmla="*/ 312420 h 1341120"/>
              <a:gd name="connsiteX15" fmla="*/ 667169 w 770039"/>
              <a:gd name="connsiteY15" fmla="*/ 335280 h 1341120"/>
              <a:gd name="connsiteX16" fmla="*/ 670979 w 770039"/>
              <a:gd name="connsiteY16" fmla="*/ 396240 h 1341120"/>
              <a:gd name="connsiteX17" fmla="*/ 678599 w 770039"/>
              <a:gd name="connsiteY17" fmla="*/ 419100 h 1341120"/>
              <a:gd name="connsiteX18" fmla="*/ 690029 w 770039"/>
              <a:gd name="connsiteY18" fmla="*/ 441960 h 1341120"/>
              <a:gd name="connsiteX19" fmla="*/ 686219 w 770039"/>
              <a:gd name="connsiteY19" fmla="*/ 480060 h 1341120"/>
              <a:gd name="connsiteX20" fmla="*/ 678599 w 770039"/>
              <a:gd name="connsiteY20" fmla="*/ 491490 h 1341120"/>
              <a:gd name="connsiteX21" fmla="*/ 655739 w 770039"/>
              <a:gd name="connsiteY21" fmla="*/ 514350 h 1341120"/>
              <a:gd name="connsiteX22" fmla="*/ 644309 w 770039"/>
              <a:gd name="connsiteY22" fmla="*/ 529590 h 1341120"/>
              <a:gd name="connsiteX23" fmla="*/ 629069 w 770039"/>
              <a:gd name="connsiteY23" fmla="*/ 537210 h 1341120"/>
              <a:gd name="connsiteX24" fmla="*/ 606209 w 770039"/>
              <a:gd name="connsiteY24" fmla="*/ 552450 h 1341120"/>
              <a:gd name="connsiteX25" fmla="*/ 594779 w 770039"/>
              <a:gd name="connsiteY25" fmla="*/ 560070 h 1341120"/>
              <a:gd name="connsiteX26" fmla="*/ 587159 w 770039"/>
              <a:gd name="connsiteY26" fmla="*/ 609600 h 1341120"/>
              <a:gd name="connsiteX27" fmla="*/ 583349 w 770039"/>
              <a:gd name="connsiteY27" fmla="*/ 624840 h 1341120"/>
              <a:gd name="connsiteX28" fmla="*/ 575729 w 770039"/>
              <a:gd name="connsiteY28" fmla="*/ 640080 h 1341120"/>
              <a:gd name="connsiteX29" fmla="*/ 568109 w 770039"/>
              <a:gd name="connsiteY29" fmla="*/ 662940 h 1341120"/>
              <a:gd name="connsiteX30" fmla="*/ 560489 w 770039"/>
              <a:gd name="connsiteY30" fmla="*/ 689610 h 1341120"/>
              <a:gd name="connsiteX31" fmla="*/ 545249 w 770039"/>
              <a:gd name="connsiteY31" fmla="*/ 701040 h 1341120"/>
              <a:gd name="connsiteX32" fmla="*/ 537629 w 770039"/>
              <a:gd name="connsiteY32" fmla="*/ 723900 h 1341120"/>
              <a:gd name="connsiteX33" fmla="*/ 533819 w 770039"/>
              <a:gd name="connsiteY33" fmla="*/ 739140 h 1341120"/>
              <a:gd name="connsiteX34" fmla="*/ 526199 w 770039"/>
              <a:gd name="connsiteY34" fmla="*/ 773430 h 1341120"/>
              <a:gd name="connsiteX35" fmla="*/ 522389 w 770039"/>
              <a:gd name="connsiteY35" fmla="*/ 838200 h 1341120"/>
              <a:gd name="connsiteX36" fmla="*/ 510959 w 770039"/>
              <a:gd name="connsiteY36" fmla="*/ 849630 h 1341120"/>
              <a:gd name="connsiteX37" fmla="*/ 495719 w 770039"/>
              <a:gd name="connsiteY37" fmla="*/ 868680 h 1341120"/>
              <a:gd name="connsiteX38" fmla="*/ 480479 w 770039"/>
              <a:gd name="connsiteY38" fmla="*/ 891540 h 1341120"/>
              <a:gd name="connsiteX39" fmla="*/ 472859 w 770039"/>
              <a:gd name="connsiteY39" fmla="*/ 914400 h 1341120"/>
              <a:gd name="connsiteX40" fmla="*/ 469049 w 770039"/>
              <a:gd name="connsiteY40" fmla="*/ 925830 h 1341120"/>
              <a:gd name="connsiteX41" fmla="*/ 449999 w 770039"/>
              <a:gd name="connsiteY41" fmla="*/ 948690 h 1341120"/>
              <a:gd name="connsiteX42" fmla="*/ 446189 w 770039"/>
              <a:gd name="connsiteY42" fmla="*/ 960120 h 1341120"/>
              <a:gd name="connsiteX43" fmla="*/ 430949 w 770039"/>
              <a:gd name="connsiteY43" fmla="*/ 971550 h 1341120"/>
              <a:gd name="connsiteX44" fmla="*/ 396659 w 770039"/>
              <a:gd name="connsiteY44" fmla="*/ 986790 h 1341120"/>
              <a:gd name="connsiteX45" fmla="*/ 385229 w 770039"/>
              <a:gd name="connsiteY45" fmla="*/ 990600 h 1341120"/>
              <a:gd name="connsiteX46" fmla="*/ 373799 w 770039"/>
              <a:gd name="connsiteY46" fmla="*/ 994410 h 1341120"/>
              <a:gd name="connsiteX47" fmla="*/ 366179 w 770039"/>
              <a:gd name="connsiteY47" fmla="*/ 1009650 h 1341120"/>
              <a:gd name="connsiteX48" fmla="*/ 358559 w 770039"/>
              <a:gd name="connsiteY48" fmla="*/ 1021080 h 1341120"/>
              <a:gd name="connsiteX49" fmla="*/ 354749 w 770039"/>
              <a:gd name="connsiteY49" fmla="*/ 1032510 h 1341120"/>
              <a:gd name="connsiteX50" fmla="*/ 343319 w 770039"/>
              <a:gd name="connsiteY50" fmla="*/ 1043940 h 1341120"/>
              <a:gd name="connsiteX51" fmla="*/ 335699 w 770039"/>
              <a:gd name="connsiteY51" fmla="*/ 1059180 h 1341120"/>
              <a:gd name="connsiteX52" fmla="*/ 316649 w 770039"/>
              <a:gd name="connsiteY52" fmla="*/ 1082040 h 1341120"/>
              <a:gd name="connsiteX53" fmla="*/ 305219 w 770039"/>
              <a:gd name="connsiteY53" fmla="*/ 1085850 h 1341120"/>
              <a:gd name="connsiteX54" fmla="*/ 293789 w 770039"/>
              <a:gd name="connsiteY54" fmla="*/ 1112520 h 1341120"/>
              <a:gd name="connsiteX55" fmla="*/ 270929 w 770039"/>
              <a:gd name="connsiteY55" fmla="*/ 1135380 h 1341120"/>
              <a:gd name="connsiteX56" fmla="*/ 259499 w 770039"/>
              <a:gd name="connsiteY56" fmla="*/ 1165860 h 1341120"/>
              <a:gd name="connsiteX57" fmla="*/ 255689 w 770039"/>
              <a:gd name="connsiteY57" fmla="*/ 1177290 h 1341120"/>
              <a:gd name="connsiteX58" fmla="*/ 232829 w 770039"/>
              <a:gd name="connsiteY58" fmla="*/ 1192530 h 1341120"/>
              <a:gd name="connsiteX59" fmla="*/ 217589 w 770039"/>
              <a:gd name="connsiteY59" fmla="*/ 1200150 h 1341120"/>
              <a:gd name="connsiteX60" fmla="*/ 187109 w 770039"/>
              <a:gd name="connsiteY60" fmla="*/ 1215390 h 1341120"/>
              <a:gd name="connsiteX61" fmla="*/ 179489 w 770039"/>
              <a:gd name="connsiteY61" fmla="*/ 1226820 h 1341120"/>
              <a:gd name="connsiteX62" fmla="*/ 175679 w 770039"/>
              <a:gd name="connsiteY62" fmla="*/ 1242060 h 1341120"/>
              <a:gd name="connsiteX63" fmla="*/ 168059 w 770039"/>
              <a:gd name="connsiteY63" fmla="*/ 1268730 h 1341120"/>
              <a:gd name="connsiteX64" fmla="*/ 156629 w 770039"/>
              <a:gd name="connsiteY64" fmla="*/ 1306830 h 1341120"/>
              <a:gd name="connsiteX65" fmla="*/ 145199 w 770039"/>
              <a:gd name="connsiteY65" fmla="*/ 1310640 h 1341120"/>
              <a:gd name="connsiteX66" fmla="*/ 122339 w 770039"/>
              <a:gd name="connsiteY66" fmla="*/ 1329690 h 1341120"/>
              <a:gd name="connsiteX67" fmla="*/ 110909 w 770039"/>
              <a:gd name="connsiteY67" fmla="*/ 1341120 h 1341120"/>
              <a:gd name="connsiteX68" fmla="*/ 95669 w 770039"/>
              <a:gd name="connsiteY68" fmla="*/ 1337310 h 1341120"/>
              <a:gd name="connsiteX69" fmla="*/ 68999 w 770039"/>
              <a:gd name="connsiteY69" fmla="*/ 1303020 h 1341120"/>
              <a:gd name="connsiteX70" fmla="*/ 53759 w 770039"/>
              <a:gd name="connsiteY70" fmla="*/ 1299210 h 1341120"/>
              <a:gd name="connsiteX71" fmla="*/ 42329 w 770039"/>
              <a:gd name="connsiteY71" fmla="*/ 1295400 h 1341120"/>
              <a:gd name="connsiteX72" fmla="*/ 8039 w 770039"/>
              <a:gd name="connsiteY72" fmla="*/ 1268730 h 1341120"/>
              <a:gd name="connsiteX73" fmla="*/ 419 w 770039"/>
              <a:gd name="connsiteY73" fmla="*/ 1257300 h 1341120"/>
              <a:gd name="connsiteX74" fmla="*/ 419 w 770039"/>
              <a:gd name="connsiteY74" fmla="*/ 1249680 h 134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770039" h="1341120">
                <a:moveTo>
                  <a:pt x="770039" y="0"/>
                </a:moveTo>
                <a:cubicBezTo>
                  <a:pt x="764959" y="6350"/>
                  <a:pt x="760154" y="12930"/>
                  <a:pt x="754799" y="19050"/>
                </a:cubicBezTo>
                <a:cubicBezTo>
                  <a:pt x="747275" y="27649"/>
                  <a:pt x="737785" y="35875"/>
                  <a:pt x="728129" y="41910"/>
                </a:cubicBezTo>
                <a:cubicBezTo>
                  <a:pt x="723313" y="44920"/>
                  <a:pt x="718471" y="48483"/>
                  <a:pt x="712889" y="49530"/>
                </a:cubicBezTo>
                <a:cubicBezTo>
                  <a:pt x="697858" y="52348"/>
                  <a:pt x="682409" y="52070"/>
                  <a:pt x="667169" y="53340"/>
                </a:cubicBezTo>
                <a:cubicBezTo>
                  <a:pt x="660396" y="63500"/>
                  <a:pt x="658274" y="68302"/>
                  <a:pt x="648119" y="76200"/>
                </a:cubicBezTo>
                <a:cubicBezTo>
                  <a:pt x="640890" y="81823"/>
                  <a:pt x="625259" y="91440"/>
                  <a:pt x="625259" y="91440"/>
                </a:cubicBezTo>
                <a:cubicBezTo>
                  <a:pt x="621440" y="102896"/>
                  <a:pt x="622035" y="104452"/>
                  <a:pt x="613829" y="114300"/>
                </a:cubicBezTo>
                <a:cubicBezTo>
                  <a:pt x="610380" y="118439"/>
                  <a:pt x="605531" y="121345"/>
                  <a:pt x="602399" y="125730"/>
                </a:cubicBezTo>
                <a:cubicBezTo>
                  <a:pt x="596514" y="133969"/>
                  <a:pt x="594078" y="143072"/>
                  <a:pt x="590969" y="152400"/>
                </a:cubicBezTo>
                <a:cubicBezTo>
                  <a:pt x="592239" y="181610"/>
                  <a:pt x="592767" y="210862"/>
                  <a:pt x="594779" y="240030"/>
                </a:cubicBezTo>
                <a:cubicBezTo>
                  <a:pt x="595311" y="247737"/>
                  <a:pt x="595618" y="255759"/>
                  <a:pt x="598589" y="262890"/>
                </a:cubicBezTo>
                <a:cubicBezTo>
                  <a:pt x="602111" y="271344"/>
                  <a:pt x="606209" y="280670"/>
                  <a:pt x="613829" y="285750"/>
                </a:cubicBezTo>
                <a:lnTo>
                  <a:pt x="636689" y="300990"/>
                </a:lnTo>
                <a:cubicBezTo>
                  <a:pt x="639229" y="304800"/>
                  <a:pt x="641267" y="308998"/>
                  <a:pt x="644309" y="312420"/>
                </a:cubicBezTo>
                <a:cubicBezTo>
                  <a:pt x="651468" y="320474"/>
                  <a:pt x="667169" y="335280"/>
                  <a:pt x="667169" y="335280"/>
                </a:cubicBezTo>
                <a:cubicBezTo>
                  <a:pt x="668439" y="355600"/>
                  <a:pt x="668228" y="376067"/>
                  <a:pt x="670979" y="396240"/>
                </a:cubicBezTo>
                <a:cubicBezTo>
                  <a:pt x="672064" y="404199"/>
                  <a:pt x="676059" y="411480"/>
                  <a:pt x="678599" y="419100"/>
                </a:cubicBezTo>
                <a:cubicBezTo>
                  <a:pt x="683857" y="434874"/>
                  <a:pt x="680181" y="427188"/>
                  <a:pt x="690029" y="441960"/>
                </a:cubicBezTo>
                <a:cubicBezTo>
                  <a:pt x="688759" y="454660"/>
                  <a:pt x="689089" y="467624"/>
                  <a:pt x="686219" y="480060"/>
                </a:cubicBezTo>
                <a:cubicBezTo>
                  <a:pt x="685189" y="484522"/>
                  <a:pt x="681641" y="488068"/>
                  <a:pt x="678599" y="491490"/>
                </a:cubicBezTo>
                <a:cubicBezTo>
                  <a:pt x="671440" y="499544"/>
                  <a:pt x="662205" y="505729"/>
                  <a:pt x="655739" y="514350"/>
                </a:cubicBezTo>
                <a:cubicBezTo>
                  <a:pt x="651929" y="519430"/>
                  <a:pt x="649130" y="525457"/>
                  <a:pt x="644309" y="529590"/>
                </a:cubicBezTo>
                <a:cubicBezTo>
                  <a:pt x="639997" y="533286"/>
                  <a:pt x="633939" y="534288"/>
                  <a:pt x="629069" y="537210"/>
                </a:cubicBezTo>
                <a:cubicBezTo>
                  <a:pt x="621216" y="541922"/>
                  <a:pt x="613829" y="547370"/>
                  <a:pt x="606209" y="552450"/>
                </a:cubicBezTo>
                <a:lnTo>
                  <a:pt x="594779" y="560070"/>
                </a:lnTo>
                <a:cubicBezTo>
                  <a:pt x="588651" y="621347"/>
                  <a:pt x="595609" y="580026"/>
                  <a:pt x="587159" y="609600"/>
                </a:cubicBezTo>
                <a:cubicBezTo>
                  <a:pt x="585720" y="614635"/>
                  <a:pt x="585188" y="619937"/>
                  <a:pt x="583349" y="624840"/>
                </a:cubicBezTo>
                <a:cubicBezTo>
                  <a:pt x="581355" y="630158"/>
                  <a:pt x="577838" y="634807"/>
                  <a:pt x="575729" y="640080"/>
                </a:cubicBezTo>
                <a:cubicBezTo>
                  <a:pt x="572746" y="647538"/>
                  <a:pt x="570316" y="655217"/>
                  <a:pt x="568109" y="662940"/>
                </a:cubicBezTo>
                <a:cubicBezTo>
                  <a:pt x="565569" y="671830"/>
                  <a:pt x="565246" y="681682"/>
                  <a:pt x="560489" y="689610"/>
                </a:cubicBezTo>
                <a:cubicBezTo>
                  <a:pt x="557222" y="695055"/>
                  <a:pt x="550329" y="697230"/>
                  <a:pt x="545249" y="701040"/>
                </a:cubicBezTo>
                <a:cubicBezTo>
                  <a:pt x="542709" y="708660"/>
                  <a:pt x="539577" y="716108"/>
                  <a:pt x="537629" y="723900"/>
                </a:cubicBezTo>
                <a:cubicBezTo>
                  <a:pt x="536359" y="728980"/>
                  <a:pt x="534955" y="734028"/>
                  <a:pt x="533819" y="739140"/>
                </a:cubicBezTo>
                <a:cubicBezTo>
                  <a:pt x="524145" y="782672"/>
                  <a:pt x="535491" y="736263"/>
                  <a:pt x="526199" y="773430"/>
                </a:cubicBezTo>
                <a:cubicBezTo>
                  <a:pt x="524929" y="795020"/>
                  <a:pt x="526630" y="816993"/>
                  <a:pt x="522389" y="838200"/>
                </a:cubicBezTo>
                <a:cubicBezTo>
                  <a:pt x="521332" y="843484"/>
                  <a:pt x="514507" y="845575"/>
                  <a:pt x="510959" y="849630"/>
                </a:cubicBezTo>
                <a:cubicBezTo>
                  <a:pt x="505604" y="855750"/>
                  <a:pt x="500502" y="862103"/>
                  <a:pt x="495719" y="868680"/>
                </a:cubicBezTo>
                <a:cubicBezTo>
                  <a:pt x="490332" y="876086"/>
                  <a:pt x="483375" y="882852"/>
                  <a:pt x="480479" y="891540"/>
                </a:cubicBezTo>
                <a:lnTo>
                  <a:pt x="472859" y="914400"/>
                </a:lnTo>
                <a:cubicBezTo>
                  <a:pt x="471589" y="918210"/>
                  <a:pt x="471277" y="922488"/>
                  <a:pt x="469049" y="925830"/>
                </a:cubicBezTo>
                <a:cubicBezTo>
                  <a:pt x="458440" y="941743"/>
                  <a:pt x="464667" y="934022"/>
                  <a:pt x="449999" y="948690"/>
                </a:cubicBezTo>
                <a:cubicBezTo>
                  <a:pt x="448729" y="952500"/>
                  <a:pt x="448760" y="957035"/>
                  <a:pt x="446189" y="960120"/>
                </a:cubicBezTo>
                <a:cubicBezTo>
                  <a:pt x="442124" y="964998"/>
                  <a:pt x="436116" y="967859"/>
                  <a:pt x="430949" y="971550"/>
                </a:cubicBezTo>
                <a:cubicBezTo>
                  <a:pt x="415100" y="982871"/>
                  <a:pt x="419891" y="979046"/>
                  <a:pt x="396659" y="986790"/>
                </a:cubicBezTo>
                <a:lnTo>
                  <a:pt x="385229" y="990600"/>
                </a:lnTo>
                <a:lnTo>
                  <a:pt x="373799" y="994410"/>
                </a:lnTo>
                <a:cubicBezTo>
                  <a:pt x="371259" y="999490"/>
                  <a:pt x="368997" y="1004719"/>
                  <a:pt x="366179" y="1009650"/>
                </a:cubicBezTo>
                <a:cubicBezTo>
                  <a:pt x="363907" y="1013626"/>
                  <a:pt x="360607" y="1016984"/>
                  <a:pt x="358559" y="1021080"/>
                </a:cubicBezTo>
                <a:cubicBezTo>
                  <a:pt x="356763" y="1024672"/>
                  <a:pt x="356977" y="1029168"/>
                  <a:pt x="354749" y="1032510"/>
                </a:cubicBezTo>
                <a:cubicBezTo>
                  <a:pt x="351760" y="1036993"/>
                  <a:pt x="346451" y="1039555"/>
                  <a:pt x="343319" y="1043940"/>
                </a:cubicBezTo>
                <a:cubicBezTo>
                  <a:pt x="340018" y="1048562"/>
                  <a:pt x="338517" y="1054249"/>
                  <a:pt x="335699" y="1059180"/>
                </a:cubicBezTo>
                <a:cubicBezTo>
                  <a:pt x="331374" y="1066749"/>
                  <a:pt x="323923" y="1077191"/>
                  <a:pt x="316649" y="1082040"/>
                </a:cubicBezTo>
                <a:cubicBezTo>
                  <a:pt x="313307" y="1084268"/>
                  <a:pt x="309029" y="1084580"/>
                  <a:pt x="305219" y="1085850"/>
                </a:cubicBezTo>
                <a:cubicBezTo>
                  <a:pt x="302466" y="1094108"/>
                  <a:pt x="299170" y="1105794"/>
                  <a:pt x="293789" y="1112520"/>
                </a:cubicBezTo>
                <a:cubicBezTo>
                  <a:pt x="287057" y="1120935"/>
                  <a:pt x="270929" y="1135380"/>
                  <a:pt x="270929" y="1135380"/>
                </a:cubicBezTo>
                <a:cubicBezTo>
                  <a:pt x="262281" y="1161324"/>
                  <a:pt x="273166" y="1129414"/>
                  <a:pt x="259499" y="1165860"/>
                </a:cubicBezTo>
                <a:cubicBezTo>
                  <a:pt x="258089" y="1169620"/>
                  <a:pt x="257917" y="1173948"/>
                  <a:pt x="255689" y="1177290"/>
                </a:cubicBezTo>
                <a:cubicBezTo>
                  <a:pt x="246106" y="1191665"/>
                  <a:pt x="245878" y="1186938"/>
                  <a:pt x="232829" y="1192530"/>
                </a:cubicBezTo>
                <a:cubicBezTo>
                  <a:pt x="227609" y="1194767"/>
                  <a:pt x="222779" y="1197843"/>
                  <a:pt x="217589" y="1200150"/>
                </a:cubicBezTo>
                <a:cubicBezTo>
                  <a:pt x="189627" y="1212577"/>
                  <a:pt x="207350" y="1201896"/>
                  <a:pt x="187109" y="1215390"/>
                </a:cubicBezTo>
                <a:cubicBezTo>
                  <a:pt x="184569" y="1219200"/>
                  <a:pt x="181293" y="1222611"/>
                  <a:pt x="179489" y="1226820"/>
                </a:cubicBezTo>
                <a:cubicBezTo>
                  <a:pt x="177426" y="1231633"/>
                  <a:pt x="177118" y="1237025"/>
                  <a:pt x="175679" y="1242060"/>
                </a:cubicBezTo>
                <a:cubicBezTo>
                  <a:pt x="171599" y="1256342"/>
                  <a:pt x="171037" y="1252353"/>
                  <a:pt x="168059" y="1268730"/>
                </a:cubicBezTo>
                <a:cubicBezTo>
                  <a:pt x="165859" y="1280827"/>
                  <a:pt x="168079" y="1297670"/>
                  <a:pt x="156629" y="1306830"/>
                </a:cubicBezTo>
                <a:cubicBezTo>
                  <a:pt x="153493" y="1309339"/>
                  <a:pt x="149009" y="1309370"/>
                  <a:pt x="145199" y="1310640"/>
                </a:cubicBezTo>
                <a:cubicBezTo>
                  <a:pt x="111806" y="1344033"/>
                  <a:pt x="154165" y="1303168"/>
                  <a:pt x="122339" y="1329690"/>
                </a:cubicBezTo>
                <a:cubicBezTo>
                  <a:pt x="118200" y="1333139"/>
                  <a:pt x="114719" y="1337310"/>
                  <a:pt x="110909" y="1341120"/>
                </a:cubicBezTo>
                <a:cubicBezTo>
                  <a:pt x="105829" y="1339850"/>
                  <a:pt x="99610" y="1340758"/>
                  <a:pt x="95669" y="1337310"/>
                </a:cubicBezTo>
                <a:cubicBezTo>
                  <a:pt x="82876" y="1326116"/>
                  <a:pt x="83707" y="1311424"/>
                  <a:pt x="68999" y="1303020"/>
                </a:cubicBezTo>
                <a:cubicBezTo>
                  <a:pt x="64453" y="1300422"/>
                  <a:pt x="58794" y="1300649"/>
                  <a:pt x="53759" y="1299210"/>
                </a:cubicBezTo>
                <a:cubicBezTo>
                  <a:pt x="49897" y="1298107"/>
                  <a:pt x="45840" y="1297350"/>
                  <a:pt x="42329" y="1295400"/>
                </a:cubicBezTo>
                <a:cubicBezTo>
                  <a:pt x="29145" y="1288076"/>
                  <a:pt x="17614" y="1280220"/>
                  <a:pt x="8039" y="1268730"/>
                </a:cubicBezTo>
                <a:cubicBezTo>
                  <a:pt x="5108" y="1265212"/>
                  <a:pt x="2120" y="1261552"/>
                  <a:pt x="419" y="1257300"/>
                </a:cubicBezTo>
                <a:cubicBezTo>
                  <a:pt x="-524" y="1254942"/>
                  <a:pt x="419" y="1252220"/>
                  <a:pt x="419" y="124968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  <p:sp>
        <p:nvSpPr>
          <p:cNvPr id="28" name="하트 27"/>
          <p:cNvSpPr>
            <a:spLocks noChangeAspect="1"/>
          </p:cNvSpPr>
          <p:nvPr/>
        </p:nvSpPr>
        <p:spPr>
          <a:xfrm>
            <a:off x="5664083" y="351306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961207" y="188653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북한산성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62325" y="1299176"/>
            <a:ext cx="1038225" cy="303773"/>
          </a:xfrm>
          <a:custGeom>
            <a:avLst/>
            <a:gdLst>
              <a:gd name="connsiteX0" fmla="*/ 0 w 1038225"/>
              <a:gd name="connsiteY0" fmla="*/ 62899 h 303773"/>
              <a:gd name="connsiteX1" fmla="*/ 33338 w 1038225"/>
              <a:gd name="connsiteY1" fmla="*/ 987 h 303773"/>
              <a:gd name="connsiteX2" fmla="*/ 61913 w 1038225"/>
              <a:gd name="connsiteY2" fmla="*/ 24799 h 303773"/>
              <a:gd name="connsiteX3" fmla="*/ 90488 w 1038225"/>
              <a:gd name="connsiteY3" fmla="*/ 24799 h 303773"/>
              <a:gd name="connsiteX4" fmla="*/ 123825 w 1038225"/>
              <a:gd name="connsiteY4" fmla="*/ 24799 h 303773"/>
              <a:gd name="connsiteX5" fmla="*/ 157163 w 1038225"/>
              <a:gd name="connsiteY5" fmla="*/ 29562 h 303773"/>
              <a:gd name="connsiteX6" fmla="*/ 238125 w 1038225"/>
              <a:gd name="connsiteY6" fmla="*/ 58137 h 303773"/>
              <a:gd name="connsiteX7" fmla="*/ 323850 w 1038225"/>
              <a:gd name="connsiteY7" fmla="*/ 91474 h 303773"/>
              <a:gd name="connsiteX8" fmla="*/ 400050 w 1038225"/>
              <a:gd name="connsiteY8" fmla="*/ 100999 h 303773"/>
              <a:gd name="connsiteX9" fmla="*/ 466725 w 1038225"/>
              <a:gd name="connsiteY9" fmla="*/ 124812 h 303773"/>
              <a:gd name="connsiteX10" fmla="*/ 504825 w 1038225"/>
              <a:gd name="connsiteY10" fmla="*/ 139099 h 303773"/>
              <a:gd name="connsiteX11" fmla="*/ 533400 w 1038225"/>
              <a:gd name="connsiteY11" fmla="*/ 153387 h 303773"/>
              <a:gd name="connsiteX12" fmla="*/ 547688 w 1038225"/>
              <a:gd name="connsiteY12" fmla="*/ 172437 h 303773"/>
              <a:gd name="connsiteX13" fmla="*/ 576263 w 1038225"/>
              <a:gd name="connsiteY13" fmla="*/ 158149 h 303773"/>
              <a:gd name="connsiteX14" fmla="*/ 585788 w 1038225"/>
              <a:gd name="connsiteY14" fmla="*/ 153387 h 303773"/>
              <a:gd name="connsiteX15" fmla="*/ 614363 w 1038225"/>
              <a:gd name="connsiteY15" fmla="*/ 167674 h 303773"/>
              <a:gd name="connsiteX16" fmla="*/ 633413 w 1038225"/>
              <a:gd name="connsiteY16" fmla="*/ 172437 h 303773"/>
              <a:gd name="connsiteX17" fmla="*/ 676275 w 1038225"/>
              <a:gd name="connsiteY17" fmla="*/ 153387 h 303773"/>
              <a:gd name="connsiteX18" fmla="*/ 685800 w 1038225"/>
              <a:gd name="connsiteY18" fmla="*/ 143862 h 303773"/>
              <a:gd name="connsiteX19" fmla="*/ 723900 w 1038225"/>
              <a:gd name="connsiteY19" fmla="*/ 177199 h 303773"/>
              <a:gd name="connsiteX20" fmla="*/ 752475 w 1038225"/>
              <a:gd name="connsiteY20" fmla="*/ 201012 h 303773"/>
              <a:gd name="connsiteX21" fmla="*/ 809625 w 1038225"/>
              <a:gd name="connsiteY21" fmla="*/ 215299 h 303773"/>
              <a:gd name="connsiteX22" fmla="*/ 842963 w 1038225"/>
              <a:gd name="connsiteY22" fmla="*/ 229587 h 303773"/>
              <a:gd name="connsiteX23" fmla="*/ 871538 w 1038225"/>
              <a:gd name="connsiteY23" fmla="*/ 210537 h 303773"/>
              <a:gd name="connsiteX24" fmla="*/ 890588 w 1038225"/>
              <a:gd name="connsiteY24" fmla="*/ 201012 h 303773"/>
              <a:gd name="connsiteX25" fmla="*/ 904875 w 1038225"/>
              <a:gd name="connsiteY25" fmla="*/ 224824 h 303773"/>
              <a:gd name="connsiteX26" fmla="*/ 938213 w 1038225"/>
              <a:gd name="connsiteY26" fmla="*/ 234349 h 303773"/>
              <a:gd name="connsiteX27" fmla="*/ 971550 w 1038225"/>
              <a:gd name="connsiteY27" fmla="*/ 243874 h 303773"/>
              <a:gd name="connsiteX28" fmla="*/ 1004888 w 1038225"/>
              <a:gd name="connsiteY28" fmla="*/ 243874 h 303773"/>
              <a:gd name="connsiteX29" fmla="*/ 1028700 w 1038225"/>
              <a:gd name="connsiteY29" fmla="*/ 243874 h 303773"/>
              <a:gd name="connsiteX30" fmla="*/ 1004888 w 1038225"/>
              <a:gd name="connsiteY30" fmla="*/ 272449 h 303773"/>
              <a:gd name="connsiteX31" fmla="*/ 1014413 w 1038225"/>
              <a:gd name="connsiteY31" fmla="*/ 301024 h 303773"/>
              <a:gd name="connsiteX32" fmla="*/ 1038225 w 1038225"/>
              <a:gd name="connsiteY32" fmla="*/ 301024 h 3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8225" h="303773">
                <a:moveTo>
                  <a:pt x="0" y="62899"/>
                </a:moveTo>
                <a:cubicBezTo>
                  <a:pt x="11509" y="35118"/>
                  <a:pt x="23019" y="7337"/>
                  <a:pt x="33338" y="987"/>
                </a:cubicBezTo>
                <a:cubicBezTo>
                  <a:pt x="43657" y="-5363"/>
                  <a:pt x="52388" y="20830"/>
                  <a:pt x="61913" y="24799"/>
                </a:cubicBezTo>
                <a:cubicBezTo>
                  <a:pt x="71438" y="28768"/>
                  <a:pt x="90488" y="24799"/>
                  <a:pt x="90488" y="24799"/>
                </a:cubicBezTo>
                <a:cubicBezTo>
                  <a:pt x="100807" y="24799"/>
                  <a:pt x="112713" y="24005"/>
                  <a:pt x="123825" y="24799"/>
                </a:cubicBezTo>
                <a:cubicBezTo>
                  <a:pt x="134937" y="25593"/>
                  <a:pt x="138113" y="24006"/>
                  <a:pt x="157163" y="29562"/>
                </a:cubicBezTo>
                <a:cubicBezTo>
                  <a:pt x="176213" y="35118"/>
                  <a:pt x="210344" y="47818"/>
                  <a:pt x="238125" y="58137"/>
                </a:cubicBezTo>
                <a:cubicBezTo>
                  <a:pt x="265906" y="68456"/>
                  <a:pt x="296863" y="84330"/>
                  <a:pt x="323850" y="91474"/>
                </a:cubicBezTo>
                <a:cubicBezTo>
                  <a:pt x="350838" y="98618"/>
                  <a:pt x="376238" y="95443"/>
                  <a:pt x="400050" y="100999"/>
                </a:cubicBezTo>
                <a:cubicBezTo>
                  <a:pt x="423862" y="106555"/>
                  <a:pt x="449263" y="118462"/>
                  <a:pt x="466725" y="124812"/>
                </a:cubicBezTo>
                <a:cubicBezTo>
                  <a:pt x="484187" y="131162"/>
                  <a:pt x="493713" y="134337"/>
                  <a:pt x="504825" y="139099"/>
                </a:cubicBezTo>
                <a:cubicBezTo>
                  <a:pt x="515937" y="143861"/>
                  <a:pt x="533400" y="153387"/>
                  <a:pt x="533400" y="153387"/>
                </a:cubicBezTo>
                <a:cubicBezTo>
                  <a:pt x="540544" y="158943"/>
                  <a:pt x="540544" y="171643"/>
                  <a:pt x="547688" y="172437"/>
                </a:cubicBezTo>
                <a:cubicBezTo>
                  <a:pt x="554832" y="173231"/>
                  <a:pt x="576263" y="158149"/>
                  <a:pt x="576263" y="158149"/>
                </a:cubicBezTo>
                <a:cubicBezTo>
                  <a:pt x="582613" y="154974"/>
                  <a:pt x="579438" y="151800"/>
                  <a:pt x="585788" y="153387"/>
                </a:cubicBezTo>
                <a:cubicBezTo>
                  <a:pt x="592138" y="154975"/>
                  <a:pt x="614363" y="167674"/>
                  <a:pt x="614363" y="167674"/>
                </a:cubicBezTo>
                <a:cubicBezTo>
                  <a:pt x="622301" y="170849"/>
                  <a:pt x="623094" y="174818"/>
                  <a:pt x="633413" y="172437"/>
                </a:cubicBezTo>
                <a:cubicBezTo>
                  <a:pt x="643732" y="170056"/>
                  <a:pt x="676275" y="153387"/>
                  <a:pt x="676275" y="153387"/>
                </a:cubicBezTo>
                <a:cubicBezTo>
                  <a:pt x="685006" y="148625"/>
                  <a:pt x="677863" y="139893"/>
                  <a:pt x="685800" y="143862"/>
                </a:cubicBezTo>
                <a:cubicBezTo>
                  <a:pt x="693737" y="147831"/>
                  <a:pt x="712788" y="167674"/>
                  <a:pt x="723900" y="177199"/>
                </a:cubicBezTo>
                <a:cubicBezTo>
                  <a:pt x="735013" y="186724"/>
                  <a:pt x="738187" y="194662"/>
                  <a:pt x="752475" y="201012"/>
                </a:cubicBezTo>
                <a:cubicBezTo>
                  <a:pt x="766763" y="207362"/>
                  <a:pt x="794544" y="210537"/>
                  <a:pt x="809625" y="215299"/>
                </a:cubicBezTo>
                <a:cubicBezTo>
                  <a:pt x="824706" y="220062"/>
                  <a:pt x="832644" y="230381"/>
                  <a:pt x="842963" y="229587"/>
                </a:cubicBezTo>
                <a:cubicBezTo>
                  <a:pt x="853282" y="228793"/>
                  <a:pt x="871538" y="210537"/>
                  <a:pt x="871538" y="210537"/>
                </a:cubicBezTo>
                <a:cubicBezTo>
                  <a:pt x="879476" y="205775"/>
                  <a:pt x="885032" y="198631"/>
                  <a:pt x="890588" y="201012"/>
                </a:cubicBezTo>
                <a:cubicBezTo>
                  <a:pt x="896144" y="203393"/>
                  <a:pt x="896937" y="219268"/>
                  <a:pt x="904875" y="224824"/>
                </a:cubicBezTo>
                <a:cubicBezTo>
                  <a:pt x="912813" y="230380"/>
                  <a:pt x="938213" y="234349"/>
                  <a:pt x="938213" y="234349"/>
                </a:cubicBezTo>
                <a:cubicBezTo>
                  <a:pt x="949326" y="237524"/>
                  <a:pt x="960438" y="242287"/>
                  <a:pt x="971550" y="243874"/>
                </a:cubicBezTo>
                <a:cubicBezTo>
                  <a:pt x="982662" y="245461"/>
                  <a:pt x="1004888" y="243874"/>
                  <a:pt x="1004888" y="243874"/>
                </a:cubicBezTo>
                <a:cubicBezTo>
                  <a:pt x="1014413" y="243874"/>
                  <a:pt x="1028700" y="239112"/>
                  <a:pt x="1028700" y="243874"/>
                </a:cubicBezTo>
                <a:cubicBezTo>
                  <a:pt x="1028700" y="248636"/>
                  <a:pt x="1007269" y="262924"/>
                  <a:pt x="1004888" y="272449"/>
                </a:cubicBezTo>
                <a:cubicBezTo>
                  <a:pt x="1002507" y="281974"/>
                  <a:pt x="1008857" y="296262"/>
                  <a:pt x="1014413" y="301024"/>
                </a:cubicBezTo>
                <a:cubicBezTo>
                  <a:pt x="1019969" y="305786"/>
                  <a:pt x="1029097" y="303405"/>
                  <a:pt x="1038225" y="301024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28988" y="1357313"/>
            <a:ext cx="1021556" cy="287700"/>
          </a:xfrm>
          <a:custGeom>
            <a:avLst/>
            <a:gdLst>
              <a:gd name="connsiteX0" fmla="*/ 0 w 1021556"/>
              <a:gd name="connsiteY0" fmla="*/ 0 h 287700"/>
              <a:gd name="connsiteX1" fmla="*/ 78581 w 1021556"/>
              <a:gd name="connsiteY1" fmla="*/ 16668 h 287700"/>
              <a:gd name="connsiteX2" fmla="*/ 216693 w 1021556"/>
              <a:gd name="connsiteY2" fmla="*/ 57150 h 287700"/>
              <a:gd name="connsiteX3" fmla="*/ 259556 w 1021556"/>
              <a:gd name="connsiteY3" fmla="*/ 64293 h 287700"/>
              <a:gd name="connsiteX4" fmla="*/ 288131 w 1021556"/>
              <a:gd name="connsiteY4" fmla="*/ 80962 h 287700"/>
              <a:gd name="connsiteX5" fmla="*/ 319087 w 1021556"/>
              <a:gd name="connsiteY5" fmla="*/ 140493 h 287700"/>
              <a:gd name="connsiteX6" fmla="*/ 352425 w 1021556"/>
              <a:gd name="connsiteY6" fmla="*/ 178593 h 287700"/>
              <a:gd name="connsiteX7" fmla="*/ 421481 w 1021556"/>
              <a:gd name="connsiteY7" fmla="*/ 216693 h 287700"/>
              <a:gd name="connsiteX8" fmla="*/ 538162 w 1021556"/>
              <a:gd name="connsiteY8" fmla="*/ 209550 h 287700"/>
              <a:gd name="connsiteX9" fmla="*/ 633412 w 1021556"/>
              <a:gd name="connsiteY9" fmla="*/ 207168 h 287700"/>
              <a:gd name="connsiteX10" fmla="*/ 714375 w 1021556"/>
              <a:gd name="connsiteY10" fmla="*/ 200025 h 287700"/>
              <a:gd name="connsiteX11" fmla="*/ 771525 w 1021556"/>
              <a:gd name="connsiteY11" fmla="*/ 200025 h 287700"/>
              <a:gd name="connsiteX12" fmla="*/ 823912 w 1021556"/>
              <a:gd name="connsiteY12" fmla="*/ 228600 h 287700"/>
              <a:gd name="connsiteX13" fmla="*/ 859631 w 1021556"/>
              <a:gd name="connsiteY13" fmla="*/ 269081 h 287700"/>
              <a:gd name="connsiteX14" fmla="*/ 873918 w 1021556"/>
              <a:gd name="connsiteY14" fmla="*/ 285750 h 287700"/>
              <a:gd name="connsiteX15" fmla="*/ 931068 w 1021556"/>
              <a:gd name="connsiteY15" fmla="*/ 283368 h 287700"/>
              <a:gd name="connsiteX16" fmla="*/ 976312 w 1021556"/>
              <a:gd name="connsiteY16" fmla="*/ 250031 h 287700"/>
              <a:gd name="connsiteX17" fmla="*/ 1009650 w 1021556"/>
              <a:gd name="connsiteY17" fmla="*/ 216693 h 287700"/>
              <a:gd name="connsiteX18" fmla="*/ 1021556 w 1021556"/>
              <a:gd name="connsiteY18" fmla="*/ 202406 h 2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21556" h="287700">
                <a:moveTo>
                  <a:pt x="0" y="0"/>
                </a:moveTo>
                <a:cubicBezTo>
                  <a:pt x="21233" y="3571"/>
                  <a:pt x="42466" y="7143"/>
                  <a:pt x="78581" y="16668"/>
                </a:cubicBezTo>
                <a:cubicBezTo>
                  <a:pt x="114696" y="26193"/>
                  <a:pt x="186530" y="49212"/>
                  <a:pt x="216693" y="57150"/>
                </a:cubicBezTo>
                <a:cubicBezTo>
                  <a:pt x="246856" y="65088"/>
                  <a:pt x="247650" y="60324"/>
                  <a:pt x="259556" y="64293"/>
                </a:cubicBezTo>
                <a:cubicBezTo>
                  <a:pt x="271462" y="68262"/>
                  <a:pt x="278209" y="68262"/>
                  <a:pt x="288131" y="80962"/>
                </a:cubicBezTo>
                <a:cubicBezTo>
                  <a:pt x="298053" y="93662"/>
                  <a:pt x="308371" y="124221"/>
                  <a:pt x="319087" y="140493"/>
                </a:cubicBezTo>
                <a:cubicBezTo>
                  <a:pt x="329803" y="156765"/>
                  <a:pt x="335359" y="165893"/>
                  <a:pt x="352425" y="178593"/>
                </a:cubicBezTo>
                <a:cubicBezTo>
                  <a:pt x="369491" y="191293"/>
                  <a:pt x="390525" y="211534"/>
                  <a:pt x="421481" y="216693"/>
                </a:cubicBezTo>
                <a:cubicBezTo>
                  <a:pt x="452437" y="221852"/>
                  <a:pt x="502840" y="211137"/>
                  <a:pt x="538162" y="209550"/>
                </a:cubicBezTo>
                <a:cubicBezTo>
                  <a:pt x="573484" y="207963"/>
                  <a:pt x="604043" y="208755"/>
                  <a:pt x="633412" y="207168"/>
                </a:cubicBezTo>
                <a:cubicBezTo>
                  <a:pt x="662781" y="205581"/>
                  <a:pt x="691356" y="201215"/>
                  <a:pt x="714375" y="200025"/>
                </a:cubicBezTo>
                <a:cubicBezTo>
                  <a:pt x="737394" y="198835"/>
                  <a:pt x="753269" y="195263"/>
                  <a:pt x="771525" y="200025"/>
                </a:cubicBezTo>
                <a:cubicBezTo>
                  <a:pt x="789781" y="204787"/>
                  <a:pt x="809228" y="217091"/>
                  <a:pt x="823912" y="228600"/>
                </a:cubicBezTo>
                <a:cubicBezTo>
                  <a:pt x="838596" y="240109"/>
                  <a:pt x="851297" y="259556"/>
                  <a:pt x="859631" y="269081"/>
                </a:cubicBezTo>
                <a:cubicBezTo>
                  <a:pt x="867965" y="278606"/>
                  <a:pt x="862012" y="283369"/>
                  <a:pt x="873918" y="285750"/>
                </a:cubicBezTo>
                <a:cubicBezTo>
                  <a:pt x="885824" y="288131"/>
                  <a:pt x="914002" y="289321"/>
                  <a:pt x="931068" y="283368"/>
                </a:cubicBezTo>
                <a:cubicBezTo>
                  <a:pt x="948134" y="277415"/>
                  <a:pt x="963215" y="261143"/>
                  <a:pt x="976312" y="250031"/>
                </a:cubicBezTo>
                <a:cubicBezTo>
                  <a:pt x="989409" y="238919"/>
                  <a:pt x="1002109" y="224630"/>
                  <a:pt x="1009650" y="216693"/>
                </a:cubicBezTo>
                <a:cubicBezTo>
                  <a:pt x="1017191" y="208756"/>
                  <a:pt x="1019373" y="205581"/>
                  <a:pt x="1021556" y="202406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2651922" y="5272088"/>
            <a:ext cx="638812" cy="1433512"/>
          </a:xfrm>
          <a:custGeom>
            <a:avLst/>
            <a:gdLst>
              <a:gd name="connsiteX0" fmla="*/ 0 w 611981"/>
              <a:gd name="connsiteY0" fmla="*/ 1433512 h 1433512"/>
              <a:gd name="connsiteX1" fmla="*/ 19050 w 611981"/>
              <a:gd name="connsiteY1" fmla="*/ 1316831 h 1433512"/>
              <a:gd name="connsiteX2" fmla="*/ 38100 w 611981"/>
              <a:gd name="connsiteY2" fmla="*/ 1228725 h 1433512"/>
              <a:gd name="connsiteX3" fmla="*/ 80962 w 611981"/>
              <a:gd name="connsiteY3" fmla="*/ 1173956 h 1433512"/>
              <a:gd name="connsiteX4" fmla="*/ 116681 w 611981"/>
              <a:gd name="connsiteY4" fmla="*/ 1112043 h 1433512"/>
              <a:gd name="connsiteX5" fmla="*/ 111919 w 611981"/>
              <a:gd name="connsiteY5" fmla="*/ 1000125 h 1433512"/>
              <a:gd name="connsiteX6" fmla="*/ 114300 w 611981"/>
              <a:gd name="connsiteY6" fmla="*/ 933450 h 1433512"/>
              <a:gd name="connsiteX7" fmla="*/ 140494 w 611981"/>
              <a:gd name="connsiteY7" fmla="*/ 897731 h 1433512"/>
              <a:gd name="connsiteX8" fmla="*/ 223837 w 611981"/>
              <a:gd name="connsiteY8" fmla="*/ 821531 h 1433512"/>
              <a:gd name="connsiteX9" fmla="*/ 266700 w 611981"/>
              <a:gd name="connsiteY9" fmla="*/ 750093 h 1433512"/>
              <a:gd name="connsiteX10" fmla="*/ 319087 w 611981"/>
              <a:gd name="connsiteY10" fmla="*/ 642937 h 1433512"/>
              <a:gd name="connsiteX11" fmla="*/ 378619 w 611981"/>
              <a:gd name="connsiteY11" fmla="*/ 535781 h 1433512"/>
              <a:gd name="connsiteX12" fmla="*/ 423862 w 611981"/>
              <a:gd name="connsiteY12" fmla="*/ 426243 h 1433512"/>
              <a:gd name="connsiteX13" fmla="*/ 454819 w 611981"/>
              <a:gd name="connsiteY13" fmla="*/ 342900 h 1433512"/>
              <a:gd name="connsiteX14" fmla="*/ 500062 w 611981"/>
              <a:gd name="connsiteY14" fmla="*/ 273843 h 1433512"/>
              <a:gd name="connsiteX15" fmla="*/ 538162 w 611981"/>
              <a:gd name="connsiteY15" fmla="*/ 200025 h 1433512"/>
              <a:gd name="connsiteX16" fmla="*/ 581025 w 611981"/>
              <a:gd name="connsiteY16" fmla="*/ 107156 h 1433512"/>
              <a:gd name="connsiteX17" fmla="*/ 602456 w 611981"/>
              <a:gd name="connsiteY17" fmla="*/ 35718 h 1433512"/>
              <a:gd name="connsiteX18" fmla="*/ 611981 w 611981"/>
              <a:gd name="connsiteY18" fmla="*/ 0 h 1433512"/>
              <a:gd name="connsiteX0" fmla="*/ 6559 w 593140"/>
              <a:gd name="connsiteY0" fmla="*/ 1433512 h 1433512"/>
              <a:gd name="connsiteX1" fmla="*/ 209 w 593140"/>
              <a:gd name="connsiteY1" fmla="*/ 1316831 h 1433512"/>
              <a:gd name="connsiteX2" fmla="*/ 19259 w 593140"/>
              <a:gd name="connsiteY2" fmla="*/ 1228725 h 1433512"/>
              <a:gd name="connsiteX3" fmla="*/ 62121 w 593140"/>
              <a:gd name="connsiteY3" fmla="*/ 1173956 h 1433512"/>
              <a:gd name="connsiteX4" fmla="*/ 97840 w 593140"/>
              <a:gd name="connsiteY4" fmla="*/ 1112043 h 1433512"/>
              <a:gd name="connsiteX5" fmla="*/ 93078 w 593140"/>
              <a:gd name="connsiteY5" fmla="*/ 1000125 h 1433512"/>
              <a:gd name="connsiteX6" fmla="*/ 95459 w 593140"/>
              <a:gd name="connsiteY6" fmla="*/ 933450 h 1433512"/>
              <a:gd name="connsiteX7" fmla="*/ 121653 w 593140"/>
              <a:gd name="connsiteY7" fmla="*/ 897731 h 1433512"/>
              <a:gd name="connsiteX8" fmla="*/ 204996 w 593140"/>
              <a:gd name="connsiteY8" fmla="*/ 821531 h 1433512"/>
              <a:gd name="connsiteX9" fmla="*/ 247859 w 593140"/>
              <a:gd name="connsiteY9" fmla="*/ 750093 h 1433512"/>
              <a:gd name="connsiteX10" fmla="*/ 300246 w 593140"/>
              <a:gd name="connsiteY10" fmla="*/ 642937 h 1433512"/>
              <a:gd name="connsiteX11" fmla="*/ 359778 w 593140"/>
              <a:gd name="connsiteY11" fmla="*/ 535781 h 1433512"/>
              <a:gd name="connsiteX12" fmla="*/ 405021 w 593140"/>
              <a:gd name="connsiteY12" fmla="*/ 426243 h 1433512"/>
              <a:gd name="connsiteX13" fmla="*/ 435978 w 593140"/>
              <a:gd name="connsiteY13" fmla="*/ 342900 h 1433512"/>
              <a:gd name="connsiteX14" fmla="*/ 481221 w 593140"/>
              <a:gd name="connsiteY14" fmla="*/ 273843 h 1433512"/>
              <a:gd name="connsiteX15" fmla="*/ 519321 w 593140"/>
              <a:gd name="connsiteY15" fmla="*/ 200025 h 1433512"/>
              <a:gd name="connsiteX16" fmla="*/ 562184 w 593140"/>
              <a:gd name="connsiteY16" fmla="*/ 107156 h 1433512"/>
              <a:gd name="connsiteX17" fmla="*/ 583615 w 593140"/>
              <a:gd name="connsiteY17" fmla="*/ 35718 h 1433512"/>
              <a:gd name="connsiteX18" fmla="*/ 593140 w 593140"/>
              <a:gd name="connsiteY18" fmla="*/ 0 h 1433512"/>
              <a:gd name="connsiteX0" fmla="*/ 350 w 586931"/>
              <a:gd name="connsiteY0" fmla="*/ 1433512 h 1433512"/>
              <a:gd name="connsiteX1" fmla="*/ 350 w 586931"/>
              <a:gd name="connsiteY1" fmla="*/ 1323181 h 1433512"/>
              <a:gd name="connsiteX2" fmla="*/ 13050 w 586931"/>
              <a:gd name="connsiteY2" fmla="*/ 1228725 h 1433512"/>
              <a:gd name="connsiteX3" fmla="*/ 55912 w 586931"/>
              <a:gd name="connsiteY3" fmla="*/ 1173956 h 1433512"/>
              <a:gd name="connsiteX4" fmla="*/ 91631 w 586931"/>
              <a:gd name="connsiteY4" fmla="*/ 1112043 h 1433512"/>
              <a:gd name="connsiteX5" fmla="*/ 86869 w 586931"/>
              <a:gd name="connsiteY5" fmla="*/ 1000125 h 1433512"/>
              <a:gd name="connsiteX6" fmla="*/ 89250 w 586931"/>
              <a:gd name="connsiteY6" fmla="*/ 933450 h 1433512"/>
              <a:gd name="connsiteX7" fmla="*/ 115444 w 586931"/>
              <a:gd name="connsiteY7" fmla="*/ 897731 h 1433512"/>
              <a:gd name="connsiteX8" fmla="*/ 198787 w 586931"/>
              <a:gd name="connsiteY8" fmla="*/ 821531 h 1433512"/>
              <a:gd name="connsiteX9" fmla="*/ 241650 w 586931"/>
              <a:gd name="connsiteY9" fmla="*/ 750093 h 1433512"/>
              <a:gd name="connsiteX10" fmla="*/ 294037 w 586931"/>
              <a:gd name="connsiteY10" fmla="*/ 642937 h 1433512"/>
              <a:gd name="connsiteX11" fmla="*/ 353569 w 586931"/>
              <a:gd name="connsiteY11" fmla="*/ 535781 h 1433512"/>
              <a:gd name="connsiteX12" fmla="*/ 398812 w 586931"/>
              <a:gd name="connsiteY12" fmla="*/ 426243 h 1433512"/>
              <a:gd name="connsiteX13" fmla="*/ 429769 w 586931"/>
              <a:gd name="connsiteY13" fmla="*/ 342900 h 1433512"/>
              <a:gd name="connsiteX14" fmla="*/ 475012 w 586931"/>
              <a:gd name="connsiteY14" fmla="*/ 273843 h 1433512"/>
              <a:gd name="connsiteX15" fmla="*/ 513112 w 586931"/>
              <a:gd name="connsiteY15" fmla="*/ 200025 h 1433512"/>
              <a:gd name="connsiteX16" fmla="*/ 555975 w 586931"/>
              <a:gd name="connsiteY16" fmla="*/ 107156 h 1433512"/>
              <a:gd name="connsiteX17" fmla="*/ 577406 w 586931"/>
              <a:gd name="connsiteY17" fmla="*/ 35718 h 1433512"/>
              <a:gd name="connsiteX18" fmla="*/ 586931 w 58693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12700 w 586581"/>
              <a:gd name="connsiteY2" fmla="*/ 122872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30969 w 586581"/>
              <a:gd name="connsiteY7" fmla="*/ 9040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65100 w 586581"/>
              <a:gd name="connsiteY6" fmla="*/ 9747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15925 w 586581"/>
              <a:gd name="connsiteY9" fmla="*/ 7596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76262 w 586581"/>
              <a:gd name="connsiteY15" fmla="*/ 23177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76262 w 615950"/>
              <a:gd name="connsiteY15" fmla="*/ 231775 h 1433512"/>
              <a:gd name="connsiteX16" fmla="*/ 615950 w 615950"/>
              <a:gd name="connsiteY16" fmla="*/ 123031 h 1433512"/>
              <a:gd name="connsiteX17" fmla="*/ 577056 w 615950"/>
              <a:gd name="connsiteY17" fmla="*/ 35718 h 1433512"/>
              <a:gd name="connsiteX18" fmla="*/ 586581 w 615950"/>
              <a:gd name="connsiteY18" fmla="*/ 0 h 1433512"/>
              <a:gd name="connsiteX0" fmla="*/ 0 w 616058"/>
              <a:gd name="connsiteY0" fmla="*/ 1433512 h 1433512"/>
              <a:gd name="connsiteX1" fmla="*/ 73025 w 616058"/>
              <a:gd name="connsiteY1" fmla="*/ 1316831 h 1433512"/>
              <a:gd name="connsiteX2" fmla="*/ 60325 w 616058"/>
              <a:gd name="connsiteY2" fmla="*/ 1235075 h 1433512"/>
              <a:gd name="connsiteX3" fmla="*/ 150812 w 616058"/>
              <a:gd name="connsiteY3" fmla="*/ 1202531 h 1433512"/>
              <a:gd name="connsiteX4" fmla="*/ 177006 w 616058"/>
              <a:gd name="connsiteY4" fmla="*/ 1131093 h 1433512"/>
              <a:gd name="connsiteX5" fmla="*/ 242094 w 616058"/>
              <a:gd name="connsiteY5" fmla="*/ 1054100 h 1433512"/>
              <a:gd name="connsiteX6" fmla="*/ 295275 w 616058"/>
              <a:gd name="connsiteY6" fmla="*/ 1012825 h 1433512"/>
              <a:gd name="connsiteX7" fmla="*/ 251619 w 616058"/>
              <a:gd name="connsiteY7" fmla="*/ 929481 h 1433512"/>
              <a:gd name="connsiteX8" fmla="*/ 261937 w 616058"/>
              <a:gd name="connsiteY8" fmla="*/ 799306 h 1433512"/>
              <a:gd name="connsiteX9" fmla="*/ 412750 w 616058"/>
              <a:gd name="connsiteY9" fmla="*/ 727868 h 1433512"/>
              <a:gd name="connsiteX10" fmla="*/ 452437 w 616058"/>
              <a:gd name="connsiteY10" fmla="*/ 639762 h 1433512"/>
              <a:gd name="connsiteX11" fmla="*/ 353219 w 616058"/>
              <a:gd name="connsiteY11" fmla="*/ 535781 h 1433512"/>
              <a:gd name="connsiteX12" fmla="*/ 398462 w 616058"/>
              <a:gd name="connsiteY12" fmla="*/ 426243 h 1433512"/>
              <a:gd name="connsiteX13" fmla="*/ 429419 w 616058"/>
              <a:gd name="connsiteY13" fmla="*/ 342900 h 1433512"/>
              <a:gd name="connsiteX14" fmla="*/ 525462 w 616058"/>
              <a:gd name="connsiteY14" fmla="*/ 299243 h 1433512"/>
              <a:gd name="connsiteX15" fmla="*/ 576262 w 616058"/>
              <a:gd name="connsiteY15" fmla="*/ 231775 h 1433512"/>
              <a:gd name="connsiteX16" fmla="*/ 615950 w 616058"/>
              <a:gd name="connsiteY16" fmla="*/ 123031 h 1433512"/>
              <a:gd name="connsiteX17" fmla="*/ 589756 w 616058"/>
              <a:gd name="connsiteY17" fmla="*/ 35718 h 1433512"/>
              <a:gd name="connsiteX18" fmla="*/ 586581 w 616058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88962 w 615950"/>
              <a:gd name="connsiteY15" fmla="*/ 234950 h 1433512"/>
              <a:gd name="connsiteX16" fmla="*/ 615950 w 615950"/>
              <a:gd name="connsiteY16" fmla="*/ 123031 h 1433512"/>
              <a:gd name="connsiteX17" fmla="*/ 589756 w 615950"/>
              <a:gd name="connsiteY17" fmla="*/ 35718 h 1433512"/>
              <a:gd name="connsiteX18" fmla="*/ 586581 w 615950"/>
              <a:gd name="connsiteY18" fmla="*/ 0 h 1433512"/>
              <a:gd name="connsiteX0" fmla="*/ 0 w 619125"/>
              <a:gd name="connsiteY0" fmla="*/ 1433512 h 1433512"/>
              <a:gd name="connsiteX1" fmla="*/ 73025 w 619125"/>
              <a:gd name="connsiteY1" fmla="*/ 1316831 h 1433512"/>
              <a:gd name="connsiteX2" fmla="*/ 60325 w 619125"/>
              <a:gd name="connsiteY2" fmla="*/ 1235075 h 1433512"/>
              <a:gd name="connsiteX3" fmla="*/ 150812 w 619125"/>
              <a:gd name="connsiteY3" fmla="*/ 1202531 h 1433512"/>
              <a:gd name="connsiteX4" fmla="*/ 177006 w 619125"/>
              <a:gd name="connsiteY4" fmla="*/ 1131093 h 1433512"/>
              <a:gd name="connsiteX5" fmla="*/ 242094 w 619125"/>
              <a:gd name="connsiteY5" fmla="*/ 1054100 h 1433512"/>
              <a:gd name="connsiteX6" fmla="*/ 295275 w 619125"/>
              <a:gd name="connsiteY6" fmla="*/ 1012825 h 1433512"/>
              <a:gd name="connsiteX7" fmla="*/ 251619 w 619125"/>
              <a:gd name="connsiteY7" fmla="*/ 929481 h 1433512"/>
              <a:gd name="connsiteX8" fmla="*/ 261937 w 619125"/>
              <a:gd name="connsiteY8" fmla="*/ 799306 h 1433512"/>
              <a:gd name="connsiteX9" fmla="*/ 412750 w 619125"/>
              <a:gd name="connsiteY9" fmla="*/ 727868 h 1433512"/>
              <a:gd name="connsiteX10" fmla="*/ 452437 w 619125"/>
              <a:gd name="connsiteY10" fmla="*/ 639762 h 1433512"/>
              <a:gd name="connsiteX11" fmla="*/ 353219 w 619125"/>
              <a:gd name="connsiteY11" fmla="*/ 535781 h 1433512"/>
              <a:gd name="connsiteX12" fmla="*/ 398462 w 619125"/>
              <a:gd name="connsiteY12" fmla="*/ 426243 h 1433512"/>
              <a:gd name="connsiteX13" fmla="*/ 429419 w 619125"/>
              <a:gd name="connsiteY13" fmla="*/ 342900 h 1433512"/>
              <a:gd name="connsiteX14" fmla="*/ 525462 w 619125"/>
              <a:gd name="connsiteY14" fmla="*/ 299243 h 1433512"/>
              <a:gd name="connsiteX15" fmla="*/ 588962 w 619125"/>
              <a:gd name="connsiteY15" fmla="*/ 234950 h 1433512"/>
              <a:gd name="connsiteX16" fmla="*/ 619125 w 619125"/>
              <a:gd name="connsiteY16" fmla="*/ 142081 h 1433512"/>
              <a:gd name="connsiteX17" fmla="*/ 589756 w 619125"/>
              <a:gd name="connsiteY17" fmla="*/ 35718 h 1433512"/>
              <a:gd name="connsiteX18" fmla="*/ 586581 w 619125"/>
              <a:gd name="connsiteY18" fmla="*/ 0 h 1433512"/>
              <a:gd name="connsiteX0" fmla="*/ 0 w 622424"/>
              <a:gd name="connsiteY0" fmla="*/ 1433512 h 1433512"/>
              <a:gd name="connsiteX1" fmla="*/ 73025 w 622424"/>
              <a:gd name="connsiteY1" fmla="*/ 1316831 h 1433512"/>
              <a:gd name="connsiteX2" fmla="*/ 60325 w 622424"/>
              <a:gd name="connsiteY2" fmla="*/ 1235075 h 1433512"/>
              <a:gd name="connsiteX3" fmla="*/ 150812 w 622424"/>
              <a:gd name="connsiteY3" fmla="*/ 1202531 h 1433512"/>
              <a:gd name="connsiteX4" fmla="*/ 177006 w 622424"/>
              <a:gd name="connsiteY4" fmla="*/ 1131093 h 1433512"/>
              <a:gd name="connsiteX5" fmla="*/ 242094 w 622424"/>
              <a:gd name="connsiteY5" fmla="*/ 1054100 h 1433512"/>
              <a:gd name="connsiteX6" fmla="*/ 295275 w 622424"/>
              <a:gd name="connsiteY6" fmla="*/ 1012825 h 1433512"/>
              <a:gd name="connsiteX7" fmla="*/ 251619 w 622424"/>
              <a:gd name="connsiteY7" fmla="*/ 929481 h 1433512"/>
              <a:gd name="connsiteX8" fmla="*/ 261937 w 622424"/>
              <a:gd name="connsiteY8" fmla="*/ 799306 h 1433512"/>
              <a:gd name="connsiteX9" fmla="*/ 412750 w 622424"/>
              <a:gd name="connsiteY9" fmla="*/ 727868 h 1433512"/>
              <a:gd name="connsiteX10" fmla="*/ 452437 w 622424"/>
              <a:gd name="connsiteY10" fmla="*/ 639762 h 1433512"/>
              <a:gd name="connsiteX11" fmla="*/ 353219 w 622424"/>
              <a:gd name="connsiteY11" fmla="*/ 535781 h 1433512"/>
              <a:gd name="connsiteX12" fmla="*/ 398462 w 622424"/>
              <a:gd name="connsiteY12" fmla="*/ 426243 h 1433512"/>
              <a:gd name="connsiteX13" fmla="*/ 429419 w 622424"/>
              <a:gd name="connsiteY13" fmla="*/ 342900 h 1433512"/>
              <a:gd name="connsiteX14" fmla="*/ 525462 w 622424"/>
              <a:gd name="connsiteY14" fmla="*/ 299243 h 1433512"/>
              <a:gd name="connsiteX15" fmla="*/ 611187 w 622424"/>
              <a:gd name="connsiteY15" fmla="*/ 244475 h 1433512"/>
              <a:gd name="connsiteX16" fmla="*/ 619125 w 622424"/>
              <a:gd name="connsiteY16" fmla="*/ 142081 h 1433512"/>
              <a:gd name="connsiteX17" fmla="*/ 589756 w 622424"/>
              <a:gd name="connsiteY17" fmla="*/ 35718 h 1433512"/>
              <a:gd name="connsiteX18" fmla="*/ 586581 w 622424"/>
              <a:gd name="connsiteY18" fmla="*/ 0 h 1433512"/>
              <a:gd name="connsiteX0" fmla="*/ 0 w 638812"/>
              <a:gd name="connsiteY0" fmla="*/ 1433512 h 1433512"/>
              <a:gd name="connsiteX1" fmla="*/ 73025 w 638812"/>
              <a:gd name="connsiteY1" fmla="*/ 1316831 h 1433512"/>
              <a:gd name="connsiteX2" fmla="*/ 60325 w 638812"/>
              <a:gd name="connsiteY2" fmla="*/ 1235075 h 1433512"/>
              <a:gd name="connsiteX3" fmla="*/ 150812 w 638812"/>
              <a:gd name="connsiteY3" fmla="*/ 1202531 h 1433512"/>
              <a:gd name="connsiteX4" fmla="*/ 177006 w 638812"/>
              <a:gd name="connsiteY4" fmla="*/ 1131093 h 1433512"/>
              <a:gd name="connsiteX5" fmla="*/ 242094 w 638812"/>
              <a:gd name="connsiteY5" fmla="*/ 1054100 h 1433512"/>
              <a:gd name="connsiteX6" fmla="*/ 295275 w 638812"/>
              <a:gd name="connsiteY6" fmla="*/ 1012825 h 1433512"/>
              <a:gd name="connsiteX7" fmla="*/ 251619 w 638812"/>
              <a:gd name="connsiteY7" fmla="*/ 929481 h 1433512"/>
              <a:gd name="connsiteX8" fmla="*/ 261937 w 638812"/>
              <a:gd name="connsiteY8" fmla="*/ 799306 h 1433512"/>
              <a:gd name="connsiteX9" fmla="*/ 412750 w 638812"/>
              <a:gd name="connsiteY9" fmla="*/ 727868 h 1433512"/>
              <a:gd name="connsiteX10" fmla="*/ 452437 w 638812"/>
              <a:gd name="connsiteY10" fmla="*/ 639762 h 1433512"/>
              <a:gd name="connsiteX11" fmla="*/ 353219 w 638812"/>
              <a:gd name="connsiteY11" fmla="*/ 535781 h 1433512"/>
              <a:gd name="connsiteX12" fmla="*/ 398462 w 638812"/>
              <a:gd name="connsiteY12" fmla="*/ 426243 h 1433512"/>
              <a:gd name="connsiteX13" fmla="*/ 429419 w 638812"/>
              <a:gd name="connsiteY13" fmla="*/ 342900 h 1433512"/>
              <a:gd name="connsiteX14" fmla="*/ 525462 w 638812"/>
              <a:gd name="connsiteY14" fmla="*/ 299243 h 1433512"/>
              <a:gd name="connsiteX15" fmla="*/ 611187 w 638812"/>
              <a:gd name="connsiteY15" fmla="*/ 244475 h 1433512"/>
              <a:gd name="connsiteX16" fmla="*/ 638175 w 638812"/>
              <a:gd name="connsiteY16" fmla="*/ 142081 h 1433512"/>
              <a:gd name="connsiteX17" fmla="*/ 589756 w 638812"/>
              <a:gd name="connsiteY17" fmla="*/ 35718 h 1433512"/>
              <a:gd name="connsiteX18" fmla="*/ 586581 w 638812"/>
              <a:gd name="connsiteY18" fmla="*/ 0 h 1433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8812" h="1433512">
                <a:moveTo>
                  <a:pt x="0" y="1433512"/>
                </a:moveTo>
                <a:cubicBezTo>
                  <a:pt x="6350" y="1392237"/>
                  <a:pt x="62971" y="1349904"/>
                  <a:pt x="73025" y="1316831"/>
                </a:cubicBezTo>
                <a:cubicBezTo>
                  <a:pt x="83079" y="1283758"/>
                  <a:pt x="47361" y="1254125"/>
                  <a:pt x="60325" y="1235075"/>
                </a:cubicBezTo>
                <a:cubicBezTo>
                  <a:pt x="73289" y="1216025"/>
                  <a:pt x="131365" y="1219861"/>
                  <a:pt x="150812" y="1202531"/>
                </a:cubicBezTo>
                <a:cubicBezTo>
                  <a:pt x="170259" y="1185201"/>
                  <a:pt x="161792" y="1155832"/>
                  <a:pt x="177006" y="1131093"/>
                </a:cubicBezTo>
                <a:cubicBezTo>
                  <a:pt x="192220" y="1106355"/>
                  <a:pt x="222383" y="1073811"/>
                  <a:pt x="242094" y="1054100"/>
                </a:cubicBezTo>
                <a:cubicBezTo>
                  <a:pt x="261805" y="1034389"/>
                  <a:pt x="293688" y="1033595"/>
                  <a:pt x="295275" y="1012825"/>
                </a:cubicBezTo>
                <a:cubicBezTo>
                  <a:pt x="296862" y="992055"/>
                  <a:pt x="257175" y="965067"/>
                  <a:pt x="251619" y="929481"/>
                </a:cubicBezTo>
                <a:cubicBezTo>
                  <a:pt x="246063" y="893895"/>
                  <a:pt x="235082" y="832908"/>
                  <a:pt x="261937" y="799306"/>
                </a:cubicBezTo>
                <a:cubicBezTo>
                  <a:pt x="288792" y="765704"/>
                  <a:pt x="381000" y="754459"/>
                  <a:pt x="412750" y="727868"/>
                </a:cubicBezTo>
                <a:cubicBezTo>
                  <a:pt x="444500" y="701277"/>
                  <a:pt x="462359" y="671777"/>
                  <a:pt x="452437" y="639762"/>
                </a:cubicBezTo>
                <a:cubicBezTo>
                  <a:pt x="442515" y="607748"/>
                  <a:pt x="362215" y="571367"/>
                  <a:pt x="353219" y="535781"/>
                </a:cubicBezTo>
                <a:cubicBezTo>
                  <a:pt x="344223" y="500195"/>
                  <a:pt x="385762" y="458390"/>
                  <a:pt x="398462" y="426243"/>
                </a:cubicBezTo>
                <a:cubicBezTo>
                  <a:pt x="411162" y="394096"/>
                  <a:pt x="408252" y="364067"/>
                  <a:pt x="429419" y="342900"/>
                </a:cubicBezTo>
                <a:cubicBezTo>
                  <a:pt x="450586" y="321733"/>
                  <a:pt x="495167" y="315647"/>
                  <a:pt x="525462" y="299243"/>
                </a:cubicBezTo>
                <a:cubicBezTo>
                  <a:pt x="555757" y="282839"/>
                  <a:pt x="592402" y="270669"/>
                  <a:pt x="611187" y="244475"/>
                </a:cubicBezTo>
                <a:cubicBezTo>
                  <a:pt x="629972" y="218281"/>
                  <a:pt x="641747" y="176874"/>
                  <a:pt x="638175" y="142081"/>
                </a:cubicBezTo>
                <a:cubicBezTo>
                  <a:pt x="634603" y="107288"/>
                  <a:pt x="584597" y="53577"/>
                  <a:pt x="589756" y="35718"/>
                </a:cubicBezTo>
                <a:cubicBezTo>
                  <a:pt x="594915" y="17859"/>
                  <a:pt x="584398" y="8929"/>
                  <a:pt x="586581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281363" y="5017294"/>
            <a:ext cx="169068" cy="216694"/>
          </a:xfrm>
          <a:custGeom>
            <a:avLst/>
            <a:gdLst>
              <a:gd name="connsiteX0" fmla="*/ 0 w 169068"/>
              <a:gd name="connsiteY0" fmla="*/ 216694 h 216694"/>
              <a:gd name="connsiteX1" fmla="*/ 76200 w 169068"/>
              <a:gd name="connsiteY1" fmla="*/ 140494 h 216694"/>
              <a:gd name="connsiteX2" fmla="*/ 126206 w 169068"/>
              <a:gd name="connsiteY2" fmla="*/ 97631 h 216694"/>
              <a:gd name="connsiteX3" fmla="*/ 140493 w 169068"/>
              <a:gd name="connsiteY3" fmla="*/ 50006 h 216694"/>
              <a:gd name="connsiteX4" fmla="*/ 169068 w 169068"/>
              <a:gd name="connsiteY4" fmla="*/ 0 h 21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68" h="216694">
                <a:moveTo>
                  <a:pt x="0" y="216694"/>
                </a:moveTo>
                <a:cubicBezTo>
                  <a:pt x="27583" y="188516"/>
                  <a:pt x="55166" y="160338"/>
                  <a:pt x="76200" y="140494"/>
                </a:cubicBezTo>
                <a:cubicBezTo>
                  <a:pt x="97234" y="120650"/>
                  <a:pt x="115491" y="112712"/>
                  <a:pt x="126206" y="97631"/>
                </a:cubicBezTo>
                <a:cubicBezTo>
                  <a:pt x="136921" y="82550"/>
                  <a:pt x="133349" y="66278"/>
                  <a:pt x="140493" y="50006"/>
                </a:cubicBezTo>
                <a:cubicBezTo>
                  <a:pt x="147637" y="33734"/>
                  <a:pt x="158352" y="16867"/>
                  <a:pt x="169068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2590215" y="6353175"/>
            <a:ext cx="48210" cy="311150"/>
          </a:xfrm>
          <a:custGeom>
            <a:avLst/>
            <a:gdLst>
              <a:gd name="connsiteX0" fmla="*/ 585 w 48210"/>
              <a:gd name="connsiteY0" fmla="*/ 311150 h 311150"/>
              <a:gd name="connsiteX1" fmla="*/ 25985 w 48210"/>
              <a:gd name="connsiteY1" fmla="*/ 266700 h 311150"/>
              <a:gd name="connsiteX2" fmla="*/ 32335 w 48210"/>
              <a:gd name="connsiteY2" fmla="*/ 215900 h 311150"/>
              <a:gd name="connsiteX3" fmla="*/ 10110 w 48210"/>
              <a:gd name="connsiteY3" fmla="*/ 165100 h 311150"/>
              <a:gd name="connsiteX4" fmla="*/ 585 w 48210"/>
              <a:gd name="connsiteY4" fmla="*/ 133350 h 311150"/>
              <a:gd name="connsiteX5" fmla="*/ 25985 w 48210"/>
              <a:gd name="connsiteY5" fmla="*/ 44450 h 311150"/>
              <a:gd name="connsiteX6" fmla="*/ 48210 w 48210"/>
              <a:gd name="connsiteY6" fmla="*/ 0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0" h="311150">
                <a:moveTo>
                  <a:pt x="585" y="311150"/>
                </a:moveTo>
                <a:cubicBezTo>
                  <a:pt x="10639" y="296862"/>
                  <a:pt x="20693" y="282575"/>
                  <a:pt x="25985" y="266700"/>
                </a:cubicBezTo>
                <a:cubicBezTo>
                  <a:pt x="31277" y="250825"/>
                  <a:pt x="34981" y="232833"/>
                  <a:pt x="32335" y="215900"/>
                </a:cubicBezTo>
                <a:cubicBezTo>
                  <a:pt x="29689" y="198967"/>
                  <a:pt x="15402" y="178858"/>
                  <a:pt x="10110" y="165100"/>
                </a:cubicBezTo>
                <a:cubicBezTo>
                  <a:pt x="4818" y="151342"/>
                  <a:pt x="-2061" y="153458"/>
                  <a:pt x="585" y="133350"/>
                </a:cubicBezTo>
                <a:cubicBezTo>
                  <a:pt x="3231" y="113242"/>
                  <a:pt x="18048" y="66675"/>
                  <a:pt x="25985" y="44450"/>
                </a:cubicBezTo>
                <a:cubicBezTo>
                  <a:pt x="33923" y="22225"/>
                  <a:pt x="41066" y="11112"/>
                  <a:pt x="48210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2682875" y="5807075"/>
            <a:ext cx="314325" cy="479425"/>
          </a:xfrm>
          <a:custGeom>
            <a:avLst/>
            <a:gdLst>
              <a:gd name="connsiteX0" fmla="*/ 0 w 314325"/>
              <a:gd name="connsiteY0" fmla="*/ 479425 h 479425"/>
              <a:gd name="connsiteX1" fmla="*/ 38100 w 314325"/>
              <a:gd name="connsiteY1" fmla="*/ 400050 h 479425"/>
              <a:gd name="connsiteX2" fmla="*/ 104775 w 314325"/>
              <a:gd name="connsiteY2" fmla="*/ 320675 h 479425"/>
              <a:gd name="connsiteX3" fmla="*/ 130175 w 314325"/>
              <a:gd name="connsiteY3" fmla="*/ 257175 h 479425"/>
              <a:gd name="connsiteX4" fmla="*/ 168275 w 314325"/>
              <a:gd name="connsiteY4" fmla="*/ 209550 h 479425"/>
              <a:gd name="connsiteX5" fmla="*/ 222250 w 314325"/>
              <a:gd name="connsiteY5" fmla="*/ 149225 h 479425"/>
              <a:gd name="connsiteX6" fmla="*/ 273050 w 314325"/>
              <a:gd name="connsiteY6" fmla="*/ 98425 h 479425"/>
              <a:gd name="connsiteX7" fmla="*/ 314325 w 314325"/>
              <a:gd name="connsiteY7" fmla="*/ 0 h 479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4325" h="479425">
                <a:moveTo>
                  <a:pt x="0" y="479425"/>
                </a:moveTo>
                <a:cubicBezTo>
                  <a:pt x="10318" y="452966"/>
                  <a:pt x="20637" y="426508"/>
                  <a:pt x="38100" y="400050"/>
                </a:cubicBezTo>
                <a:cubicBezTo>
                  <a:pt x="55563" y="373592"/>
                  <a:pt x="89429" y="344487"/>
                  <a:pt x="104775" y="320675"/>
                </a:cubicBezTo>
                <a:cubicBezTo>
                  <a:pt x="120121" y="296863"/>
                  <a:pt x="119592" y="275696"/>
                  <a:pt x="130175" y="257175"/>
                </a:cubicBezTo>
                <a:cubicBezTo>
                  <a:pt x="140758" y="238654"/>
                  <a:pt x="152929" y="227542"/>
                  <a:pt x="168275" y="209550"/>
                </a:cubicBezTo>
                <a:cubicBezTo>
                  <a:pt x="183621" y="191558"/>
                  <a:pt x="204788" y="167746"/>
                  <a:pt x="222250" y="149225"/>
                </a:cubicBezTo>
                <a:cubicBezTo>
                  <a:pt x="239713" y="130704"/>
                  <a:pt x="257704" y="123296"/>
                  <a:pt x="273050" y="98425"/>
                </a:cubicBezTo>
                <a:cubicBezTo>
                  <a:pt x="288396" y="73554"/>
                  <a:pt x="301360" y="36777"/>
                  <a:pt x="314325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3013</TotalTime>
  <Words>21</Words>
  <Application>Microsoft Office PowerPoint</Application>
  <PresentationFormat>화면 슬라이드 쇼(4:3)</PresentationFormat>
  <Paragraphs>16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80</cp:revision>
  <dcterms:created xsi:type="dcterms:W3CDTF">2020-08-29T09:09:18Z</dcterms:created>
  <dcterms:modified xsi:type="dcterms:W3CDTF">2022-08-05T13:56:01Z</dcterms:modified>
</cp:coreProperties>
</file>

<file path=docProps/thumbnail.jpeg>
</file>